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0" r:id="rId2"/>
    <p:sldMasterId id="2147483652" r:id="rId3"/>
  </p:sldMasterIdLst>
  <p:notesMasterIdLst>
    <p:notesMasterId r:id="rId22"/>
  </p:notesMasterIdLst>
  <p:sldIdLst>
    <p:sldId id="264" r:id="rId4"/>
    <p:sldId id="312" r:id="rId5"/>
    <p:sldId id="313" r:id="rId6"/>
    <p:sldId id="324" r:id="rId7"/>
    <p:sldId id="317" r:id="rId8"/>
    <p:sldId id="318" r:id="rId9"/>
    <p:sldId id="319" r:id="rId10"/>
    <p:sldId id="320" r:id="rId11"/>
    <p:sldId id="321" r:id="rId12"/>
    <p:sldId id="323" r:id="rId13"/>
    <p:sldId id="306" r:id="rId14"/>
    <p:sldId id="325" r:id="rId15"/>
    <p:sldId id="308" r:id="rId16"/>
    <p:sldId id="309" r:id="rId17"/>
    <p:sldId id="310" r:id="rId18"/>
    <p:sldId id="326" r:id="rId19"/>
    <p:sldId id="327" r:id="rId20"/>
    <p:sldId id="328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A5E3A0-E64F-40A7-921E-6C092766DE2F}">
          <p14:sldIdLst>
            <p14:sldId id="264"/>
            <p14:sldId id="312"/>
            <p14:sldId id="313"/>
            <p14:sldId id="324"/>
            <p14:sldId id="317"/>
            <p14:sldId id="318"/>
            <p14:sldId id="319"/>
            <p14:sldId id="320"/>
            <p14:sldId id="321"/>
            <p14:sldId id="323"/>
            <p14:sldId id="306"/>
            <p14:sldId id="325"/>
            <p14:sldId id="308"/>
            <p14:sldId id="309"/>
            <p14:sldId id="310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AFE"/>
    <a:srgbClr val="FF33CC"/>
    <a:srgbClr val="1B592B"/>
    <a:srgbClr val="6295FA"/>
    <a:srgbClr val="1973F7"/>
    <a:srgbClr val="005F8B"/>
    <a:srgbClr val="33CC33"/>
    <a:srgbClr val="FEA2A0"/>
    <a:srgbClr val="FF505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249" autoAdjust="0"/>
  </p:normalViewPr>
  <p:slideViewPr>
    <p:cSldViewPr snapToGrid="0">
      <p:cViewPr varScale="1">
        <p:scale>
          <a:sx n="59" d="100"/>
          <a:sy n="59" d="100"/>
        </p:scale>
        <p:origin x="171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4F89E-D85E-4CBA-AB4B-5DF7F47AC875}" type="doc">
      <dgm:prSet loTypeId="urn:microsoft.com/office/officeart/2005/8/layout/arrow2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A5656E5-F36E-4B1A-84E7-BC034B4BB0A7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ДУ «Професійні закупівлі»</a:t>
          </a:r>
          <a:endParaRPr lang="uk-UA" sz="2000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D973E53-77DC-44BC-9835-7B372AD4B9BF}" type="parTrans" cxnId="{C8B48D41-A9A5-4DD7-9355-451DC2142DC4}">
      <dgm:prSet/>
      <dgm:spPr/>
      <dgm:t>
        <a:bodyPr/>
        <a:lstStyle/>
        <a:p>
          <a:endParaRPr lang="uk-UA"/>
        </a:p>
      </dgm:t>
    </dgm:pt>
    <dgm:pt modelId="{BA25DFA5-EB44-4AD9-A3AA-81CE75577F87}" type="sibTrans" cxnId="{C8B48D41-A9A5-4DD7-9355-451DC2142DC4}">
      <dgm:prSet/>
      <dgm:spPr/>
      <dgm:t>
        <a:bodyPr/>
        <a:lstStyle/>
        <a:p>
          <a:endParaRPr lang="uk-UA"/>
        </a:p>
      </dgm:t>
    </dgm:pt>
    <dgm:pt modelId="{3BDF875B-6156-46A6-BEC3-714432C7ED9A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Пілотний проект</a:t>
          </a:r>
          <a:endParaRPr lang="uk-UA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92AB29B-5142-45BD-9F41-2344A2EAB5A3}" type="parTrans" cxnId="{0264D0C8-B397-426B-BFD7-E31596EF7E96}">
      <dgm:prSet/>
      <dgm:spPr/>
      <dgm:t>
        <a:bodyPr/>
        <a:lstStyle/>
        <a:p>
          <a:endParaRPr lang="uk-UA"/>
        </a:p>
      </dgm:t>
    </dgm:pt>
    <dgm:pt modelId="{967EAAA8-86E8-45C7-8533-8630F1C042FD}" type="sibTrans" cxnId="{0264D0C8-B397-426B-BFD7-E31596EF7E96}">
      <dgm:prSet/>
      <dgm:spPr/>
      <dgm:t>
        <a:bodyPr/>
        <a:lstStyle/>
        <a:p>
          <a:endParaRPr lang="uk-UA"/>
        </a:p>
      </dgm:t>
    </dgm:pt>
    <dgm:pt modelId="{AFDFDC04-005B-4A11-A611-61B97EA99501}">
      <dgm:prSet phldrT="[Текст]"/>
      <dgm:spPr/>
      <dgm:t>
        <a:bodyPr/>
        <a:lstStyle/>
        <a:p>
          <a:r>
            <a:rPr lang="uk-UA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Результат</a:t>
          </a:r>
          <a:endParaRPr lang="uk-UA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CB9B8C-E802-4B34-83AF-B0BAEFB9A6A4}" type="parTrans" cxnId="{FDEB8396-57C7-421A-9A19-73C4786308EB}">
      <dgm:prSet/>
      <dgm:spPr/>
      <dgm:t>
        <a:bodyPr/>
        <a:lstStyle/>
        <a:p>
          <a:endParaRPr lang="uk-UA"/>
        </a:p>
      </dgm:t>
    </dgm:pt>
    <dgm:pt modelId="{E68703DE-96F1-44BC-B946-EAD5718570BD}" type="sibTrans" cxnId="{FDEB8396-57C7-421A-9A19-73C4786308EB}">
      <dgm:prSet/>
      <dgm:spPr/>
      <dgm:t>
        <a:bodyPr/>
        <a:lstStyle/>
        <a:p>
          <a:endParaRPr lang="uk-UA"/>
        </a:p>
      </dgm:t>
    </dgm:pt>
    <dgm:pt modelId="{DF0D94CF-C442-4D13-9565-8136CEBFADCE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ЦЗО</a:t>
          </a:r>
          <a:endParaRPr lang="uk-UA" sz="4000" b="1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ABA76D4-ACF5-422F-9C16-FC308C747C97}" type="parTrans" cxnId="{963ECBD0-D97F-4B45-918C-8D76DBBA8793}">
      <dgm:prSet/>
      <dgm:spPr/>
      <dgm:t>
        <a:bodyPr/>
        <a:lstStyle/>
        <a:p>
          <a:endParaRPr lang="uk-UA"/>
        </a:p>
      </dgm:t>
    </dgm:pt>
    <dgm:pt modelId="{C33575C8-FE4D-47FA-8F14-47732483C1F5}" type="sibTrans" cxnId="{963ECBD0-D97F-4B45-918C-8D76DBBA8793}">
      <dgm:prSet/>
      <dgm:spPr/>
      <dgm:t>
        <a:bodyPr/>
        <a:lstStyle/>
        <a:p>
          <a:endParaRPr lang="uk-UA"/>
        </a:p>
      </dgm:t>
    </dgm:pt>
    <dgm:pt modelId="{A148CCDE-E734-4FEF-9C0C-8AA38B7465E4}" type="pres">
      <dgm:prSet presAssocID="{B894F89E-D85E-4CBA-AB4B-5DF7F47AC87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09E194-7D91-4E0D-A3F1-71166240DDE1}" type="pres">
      <dgm:prSet presAssocID="{B894F89E-D85E-4CBA-AB4B-5DF7F47AC875}" presName="arrow" presStyleLbl="bgShp" presStyleIdx="0" presStyleCnt="1" custLinFactNeighborX="-953" custLinFactNeighborY="-5193"/>
      <dgm:spPr>
        <a:solidFill>
          <a:srgbClr val="6295FA"/>
        </a:solidFill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E5B46A5-2F12-46C9-8321-FAE22E2C59AD}" type="pres">
      <dgm:prSet presAssocID="{B894F89E-D85E-4CBA-AB4B-5DF7F47AC875}" presName="arrowDiagram4" presStyleCnt="0"/>
      <dgm:spPr/>
      <dgm:t>
        <a:bodyPr/>
        <a:lstStyle/>
        <a:p>
          <a:endParaRPr lang="uk-UA"/>
        </a:p>
      </dgm:t>
    </dgm:pt>
    <dgm:pt modelId="{1ED77CAE-7696-4FBE-B7E4-927F9B9667D0}" type="pres">
      <dgm:prSet presAssocID="{DF0D94CF-C442-4D13-9565-8136CEBFADCE}" presName="bullet4a" presStyleLbl="node1" presStyleIdx="0" presStyleCnt="4" custFlipHor="1" custScaleX="118240" custScaleY="113632" custLinFactNeighborX="-92772" custLinFactNeighborY="85492"/>
      <dgm:spPr/>
      <dgm:t>
        <a:bodyPr/>
        <a:lstStyle/>
        <a:p>
          <a:endParaRPr lang="uk-UA"/>
        </a:p>
      </dgm:t>
    </dgm:pt>
    <dgm:pt modelId="{A8EFDDB5-4EE7-4D60-AE7F-002B617A03CE}" type="pres">
      <dgm:prSet presAssocID="{DF0D94CF-C442-4D13-9565-8136CEBFADCE}" presName="textBox4a" presStyleLbl="revTx" presStyleIdx="0" presStyleCnt="4" custLinFactNeighborX="-68317" custLinFactNeighborY="-553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62520B-9A68-425F-A8CE-CD5E2ABF848D}" type="pres">
      <dgm:prSet presAssocID="{6A5656E5-F36E-4B1A-84E7-BC034B4BB0A7}" presName="bullet4b" presStyleLbl="node1" presStyleIdx="1" presStyleCnt="4" custLinFactNeighborX="-86171" custLinFactNeighborY="85988"/>
      <dgm:spPr/>
      <dgm:t>
        <a:bodyPr/>
        <a:lstStyle/>
        <a:p>
          <a:endParaRPr lang="uk-UA"/>
        </a:p>
      </dgm:t>
    </dgm:pt>
    <dgm:pt modelId="{756721D4-44DF-42A6-9CC9-086FBD6F99F0}" type="pres">
      <dgm:prSet presAssocID="{6A5656E5-F36E-4B1A-84E7-BC034B4BB0A7}" presName="textBox4b" presStyleLbl="revTx" presStyleIdx="1" presStyleCnt="4" custScaleX="109747" custScaleY="49049" custLinFactX="-20294" custLinFactNeighborX="-100000" custLinFactNeighborY="-443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F7CE1C-1AA1-40BC-9D3E-2E8704411CFE}" type="pres">
      <dgm:prSet presAssocID="{3BDF875B-6156-46A6-BEC3-714432C7ED9A}" presName="bullet4c" presStyleLbl="node1" presStyleIdx="2" presStyleCnt="4" custScaleX="472584" custScaleY="416104" custLinFactX="-28292" custLinFactY="9801" custLinFactNeighborX="-100000" custLinFactNeighborY="100000"/>
      <dgm:spPr/>
      <dgm:t>
        <a:bodyPr/>
        <a:lstStyle/>
        <a:p>
          <a:endParaRPr lang="uk-UA"/>
        </a:p>
      </dgm:t>
    </dgm:pt>
    <dgm:pt modelId="{14F9D350-1513-47F8-81E0-088DBE2245B3}" type="pres">
      <dgm:prSet presAssocID="{3BDF875B-6156-46A6-BEC3-714432C7ED9A}" presName="textBox4c" presStyleLbl="revTx" presStyleIdx="2" presStyleCnt="4" custScaleY="25880" custLinFactNeighborX="-66328" custLinFactNeighborY="-850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7CF356-4031-4B1F-8F3C-928B535516BC}" type="pres">
      <dgm:prSet presAssocID="{AFDFDC04-005B-4A11-A611-61B97EA99501}" presName="bullet4d" presStyleLbl="node1" presStyleIdx="3" presStyleCnt="4" custScaleX="418343" custScaleY="340924" custLinFactNeighborX="-37503" custLinFactNeighborY="28462"/>
      <dgm:spPr/>
      <dgm:t>
        <a:bodyPr/>
        <a:lstStyle/>
        <a:p>
          <a:endParaRPr lang="uk-UA"/>
        </a:p>
      </dgm:t>
    </dgm:pt>
    <dgm:pt modelId="{9C6231F4-7A23-484A-9620-094642E6FAAE}" type="pres">
      <dgm:prSet presAssocID="{AFDFDC04-005B-4A11-A611-61B97EA99501}" presName="textBox4d" presStyleLbl="revTx" presStyleIdx="3" presStyleCnt="4" custAng="10800000" custFlipVert="1" custScaleX="118042" custScaleY="20165" custLinFactNeighborX="-70628" custLinFactNeighborY="-739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C8B94B-750E-4C04-A2AE-1728C05E4393}" type="presOf" srcId="{6A5656E5-F36E-4B1A-84E7-BC034B4BB0A7}" destId="{756721D4-44DF-42A6-9CC9-086FBD6F99F0}" srcOrd="0" destOrd="0" presId="urn:microsoft.com/office/officeart/2005/8/layout/arrow2"/>
    <dgm:cxn modelId="{FDEB8396-57C7-421A-9A19-73C4786308EB}" srcId="{B894F89E-D85E-4CBA-AB4B-5DF7F47AC875}" destId="{AFDFDC04-005B-4A11-A611-61B97EA99501}" srcOrd="3" destOrd="0" parTransId="{D8CB9B8C-E802-4B34-83AF-B0BAEFB9A6A4}" sibTransId="{E68703DE-96F1-44BC-B946-EAD5718570BD}"/>
    <dgm:cxn modelId="{963ECBD0-D97F-4B45-918C-8D76DBBA8793}" srcId="{B894F89E-D85E-4CBA-AB4B-5DF7F47AC875}" destId="{DF0D94CF-C442-4D13-9565-8136CEBFADCE}" srcOrd="0" destOrd="0" parTransId="{6ABA76D4-ACF5-422F-9C16-FC308C747C97}" sibTransId="{C33575C8-FE4D-47FA-8F14-47732483C1F5}"/>
    <dgm:cxn modelId="{116F2C3A-216F-4D98-8ACF-28B537043A10}" type="presOf" srcId="{3BDF875B-6156-46A6-BEC3-714432C7ED9A}" destId="{14F9D350-1513-47F8-81E0-088DBE2245B3}" srcOrd="0" destOrd="0" presId="urn:microsoft.com/office/officeart/2005/8/layout/arrow2"/>
    <dgm:cxn modelId="{C8B48D41-A9A5-4DD7-9355-451DC2142DC4}" srcId="{B894F89E-D85E-4CBA-AB4B-5DF7F47AC875}" destId="{6A5656E5-F36E-4B1A-84E7-BC034B4BB0A7}" srcOrd="1" destOrd="0" parTransId="{CD973E53-77DC-44BC-9835-7B372AD4B9BF}" sibTransId="{BA25DFA5-EB44-4AD9-A3AA-81CE75577F87}"/>
    <dgm:cxn modelId="{CD55FABE-4731-4754-8687-4C942EE69644}" type="presOf" srcId="{DF0D94CF-C442-4D13-9565-8136CEBFADCE}" destId="{A8EFDDB5-4EE7-4D60-AE7F-002B617A03CE}" srcOrd="0" destOrd="0" presId="urn:microsoft.com/office/officeart/2005/8/layout/arrow2"/>
    <dgm:cxn modelId="{00CBD64C-C26B-4E80-984E-CA0B62945CAA}" type="presOf" srcId="{B894F89E-D85E-4CBA-AB4B-5DF7F47AC875}" destId="{A148CCDE-E734-4FEF-9C0C-8AA38B7465E4}" srcOrd="0" destOrd="0" presId="urn:microsoft.com/office/officeart/2005/8/layout/arrow2"/>
    <dgm:cxn modelId="{92469DCE-4417-4D27-AFDD-564029184396}" type="presOf" srcId="{AFDFDC04-005B-4A11-A611-61B97EA99501}" destId="{9C6231F4-7A23-484A-9620-094642E6FAAE}" srcOrd="0" destOrd="0" presId="urn:microsoft.com/office/officeart/2005/8/layout/arrow2"/>
    <dgm:cxn modelId="{0264D0C8-B397-426B-BFD7-E31596EF7E96}" srcId="{B894F89E-D85E-4CBA-AB4B-5DF7F47AC875}" destId="{3BDF875B-6156-46A6-BEC3-714432C7ED9A}" srcOrd="2" destOrd="0" parTransId="{792AB29B-5142-45BD-9F41-2344A2EAB5A3}" sibTransId="{967EAAA8-86E8-45C7-8533-8630F1C042FD}"/>
    <dgm:cxn modelId="{AC02F863-9BD2-4FA5-941D-E506FB52E57F}" type="presParOf" srcId="{A148CCDE-E734-4FEF-9C0C-8AA38B7465E4}" destId="{1909E194-7D91-4E0D-A3F1-71166240DDE1}" srcOrd="0" destOrd="0" presId="urn:microsoft.com/office/officeart/2005/8/layout/arrow2"/>
    <dgm:cxn modelId="{9B864775-6658-4806-931F-F5E0D21B8D8D}" type="presParOf" srcId="{A148CCDE-E734-4FEF-9C0C-8AA38B7465E4}" destId="{8E5B46A5-2F12-46C9-8321-FAE22E2C59AD}" srcOrd="1" destOrd="0" presId="urn:microsoft.com/office/officeart/2005/8/layout/arrow2"/>
    <dgm:cxn modelId="{6C2411AA-54CE-4EE5-99BB-08F3172F9649}" type="presParOf" srcId="{8E5B46A5-2F12-46C9-8321-FAE22E2C59AD}" destId="{1ED77CAE-7696-4FBE-B7E4-927F9B9667D0}" srcOrd="0" destOrd="0" presId="urn:microsoft.com/office/officeart/2005/8/layout/arrow2"/>
    <dgm:cxn modelId="{8DACA7F0-2D27-4CB3-848C-841B9E5DF56A}" type="presParOf" srcId="{8E5B46A5-2F12-46C9-8321-FAE22E2C59AD}" destId="{A8EFDDB5-4EE7-4D60-AE7F-002B617A03CE}" srcOrd="1" destOrd="0" presId="urn:microsoft.com/office/officeart/2005/8/layout/arrow2"/>
    <dgm:cxn modelId="{A4BF6233-E40F-4595-8EF6-9287331FBEAC}" type="presParOf" srcId="{8E5B46A5-2F12-46C9-8321-FAE22E2C59AD}" destId="{F862520B-9A68-425F-A8CE-CD5E2ABF848D}" srcOrd="2" destOrd="0" presId="urn:microsoft.com/office/officeart/2005/8/layout/arrow2"/>
    <dgm:cxn modelId="{E770B5E7-671F-40EC-ABA1-F50BB582AC87}" type="presParOf" srcId="{8E5B46A5-2F12-46C9-8321-FAE22E2C59AD}" destId="{756721D4-44DF-42A6-9CC9-086FBD6F99F0}" srcOrd="3" destOrd="0" presId="urn:microsoft.com/office/officeart/2005/8/layout/arrow2"/>
    <dgm:cxn modelId="{382652F5-7935-4FB0-9D30-6ACEA98EF25F}" type="presParOf" srcId="{8E5B46A5-2F12-46C9-8321-FAE22E2C59AD}" destId="{4DF7CE1C-1AA1-40BC-9D3E-2E8704411CFE}" srcOrd="4" destOrd="0" presId="urn:microsoft.com/office/officeart/2005/8/layout/arrow2"/>
    <dgm:cxn modelId="{D8324055-C6FF-474A-BB73-E92041995BB5}" type="presParOf" srcId="{8E5B46A5-2F12-46C9-8321-FAE22E2C59AD}" destId="{14F9D350-1513-47F8-81E0-088DBE2245B3}" srcOrd="5" destOrd="0" presId="urn:microsoft.com/office/officeart/2005/8/layout/arrow2"/>
    <dgm:cxn modelId="{4DABF2F5-6254-49E9-9E4B-0F066446A2EC}" type="presParOf" srcId="{8E5B46A5-2F12-46C9-8321-FAE22E2C59AD}" destId="{287CF356-4031-4B1F-8F3C-928B535516BC}" srcOrd="6" destOrd="0" presId="urn:microsoft.com/office/officeart/2005/8/layout/arrow2"/>
    <dgm:cxn modelId="{6EE8DAFD-EAD8-4683-AC4C-6CDB0F75358F}" type="presParOf" srcId="{8E5B46A5-2F12-46C9-8321-FAE22E2C59AD}" destId="{9C6231F4-7A23-484A-9620-094642E6FAA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5F214-A2D3-405D-ACDC-90D0A20FFDDD}" type="doc">
      <dgm:prSet loTypeId="urn:microsoft.com/office/officeart/2005/8/layout/cycle4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AFD8721-7F3F-4481-A047-312F8648C723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Клієнт як частина екосистеми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0AA4E-AD5F-4426-BCDF-1105AE44D55A}" type="parTrans" cxnId="{C74ED5E1-F0B5-4889-A7BE-EE97F38CBB44}">
      <dgm:prSet/>
      <dgm:spPr/>
      <dgm:t>
        <a:bodyPr/>
        <a:lstStyle/>
        <a:p>
          <a:endParaRPr lang="uk-UA"/>
        </a:p>
      </dgm:t>
    </dgm:pt>
    <dgm:pt modelId="{6E122DCC-36AE-4C20-90CF-05F9E05C224C}" type="sibTrans" cxnId="{C74ED5E1-F0B5-4889-A7BE-EE97F38CBB44}">
      <dgm:prSet/>
      <dgm:spPr/>
      <dgm:t>
        <a:bodyPr/>
        <a:lstStyle/>
        <a:p>
          <a:endParaRPr lang="uk-UA"/>
        </a:p>
      </dgm:t>
    </dgm:pt>
    <dgm:pt modelId="{B1578B0C-EE89-4280-8556-46B2C3B4441D}">
      <dgm:prSet phldrT="[Текст]" custT="1"/>
      <dgm:spPr/>
      <dgm:t>
        <a:bodyPr/>
        <a:lstStyle/>
        <a:p>
          <a:r>
            <a:rPr lang="uk-UA" sz="2100" b="1" kern="1200" dirty="0" smtClean="0">
              <a:solidFill>
                <a:srgbClr val="254E9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Закон і порядок</a:t>
          </a:r>
          <a:endParaRPr lang="uk-UA" sz="2100" b="1" kern="1200" dirty="0">
            <a:solidFill>
              <a:srgbClr val="254E9F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EFC5E806-95DE-4586-8B0A-164EDFE6BAB5}" type="parTrans" cxnId="{3C3E860A-C3FC-4D8D-8683-3D746967F094}">
      <dgm:prSet/>
      <dgm:spPr/>
      <dgm:t>
        <a:bodyPr/>
        <a:lstStyle/>
        <a:p>
          <a:endParaRPr lang="uk-UA"/>
        </a:p>
      </dgm:t>
    </dgm:pt>
    <dgm:pt modelId="{AB0A0A5A-D6DD-479E-A1A0-D698D28DCE8C}" type="sibTrans" cxnId="{3C3E860A-C3FC-4D8D-8683-3D746967F094}">
      <dgm:prSet/>
      <dgm:spPr/>
      <dgm:t>
        <a:bodyPr/>
        <a:lstStyle/>
        <a:p>
          <a:endParaRPr lang="uk-UA"/>
        </a:p>
      </dgm:t>
    </dgm:pt>
    <dgm:pt modelId="{0C3F1621-5ADE-47E3-8BCC-C8B5B81521E8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uk-UA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Люди та організація</a:t>
          </a:r>
          <a:endParaRPr lang="uk-UA" sz="1900" b="1" kern="1200" dirty="0">
            <a:solidFill>
              <a:schemeClr val="bg1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0CC56F0A-4299-4A18-B27B-A641162D3C70}" type="parTrans" cxnId="{EA0068F9-D97F-4F6A-B4E0-53F0148E9778}">
      <dgm:prSet/>
      <dgm:spPr/>
      <dgm:t>
        <a:bodyPr/>
        <a:lstStyle/>
        <a:p>
          <a:endParaRPr lang="uk-UA"/>
        </a:p>
      </dgm:t>
    </dgm:pt>
    <dgm:pt modelId="{32FEF679-A6D4-464B-B978-7D1B72C95208}" type="sibTrans" cxnId="{EA0068F9-D97F-4F6A-B4E0-53F0148E9778}">
      <dgm:prSet/>
      <dgm:spPr/>
      <dgm:t>
        <a:bodyPr/>
        <a:lstStyle/>
        <a:p>
          <a:endParaRPr lang="uk-UA"/>
        </a:p>
      </dgm:t>
    </dgm:pt>
    <dgm:pt modelId="{014C40F5-38C4-4F2E-BFAF-F489B2038BC9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uk-UA" sz="2000" b="1" kern="1200" dirty="0" smtClean="0">
              <a:solidFill>
                <a:srgbClr val="254E9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Розвиток та підтримка системи</a:t>
          </a:r>
          <a:endParaRPr lang="uk-UA" sz="2000" b="1" kern="1200" dirty="0">
            <a:solidFill>
              <a:srgbClr val="254E9F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gm:t>
    </dgm:pt>
    <dgm:pt modelId="{BA402BE1-2B65-41BA-8273-4821269CE2B3}" type="parTrans" cxnId="{7A9EB27D-D01A-477B-BB33-B9650C8DD78B}">
      <dgm:prSet/>
      <dgm:spPr/>
      <dgm:t>
        <a:bodyPr/>
        <a:lstStyle/>
        <a:p>
          <a:endParaRPr lang="uk-UA"/>
        </a:p>
      </dgm:t>
    </dgm:pt>
    <dgm:pt modelId="{0A9E13AE-A062-426C-9E8D-90EAB5580E34}" type="sibTrans" cxnId="{7A9EB27D-D01A-477B-BB33-B9650C8DD78B}">
      <dgm:prSet/>
      <dgm:spPr/>
      <dgm:t>
        <a:bodyPr/>
        <a:lstStyle/>
        <a:p>
          <a:endParaRPr lang="uk-UA"/>
        </a:p>
      </dgm:t>
    </dgm:pt>
    <dgm:pt modelId="{DDB69BF9-22C3-4885-92BE-4C8570F3E17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Стабільність системи та стійкість підтримки</a:t>
          </a:r>
          <a:endParaRPr lang="uk-UA" sz="13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2B1F776-5813-4695-BF98-834A00090A42}" type="parTrans" cxnId="{2FAF2A83-AB86-44E3-A11B-F3623F50462A}">
      <dgm:prSet/>
      <dgm:spPr/>
      <dgm:t>
        <a:bodyPr/>
        <a:lstStyle/>
        <a:p>
          <a:endParaRPr lang="uk-UA"/>
        </a:p>
      </dgm:t>
    </dgm:pt>
    <dgm:pt modelId="{FB2581D8-C0AF-484F-9654-1F6CF9A6E446}" type="sibTrans" cxnId="{2FAF2A83-AB86-44E3-A11B-F3623F50462A}">
      <dgm:prSet/>
      <dgm:spPr/>
      <dgm:t>
        <a:bodyPr/>
        <a:lstStyle/>
        <a:p>
          <a:endParaRPr lang="uk-UA"/>
        </a:p>
      </dgm:t>
    </dgm:pt>
    <dgm:pt modelId="{2FE21B6E-FC51-4BC5-B2DC-918A5F013AF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400" dirty="0">
            <a:solidFill>
              <a:srgbClr val="254E9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4B578-FB0F-4ADF-8180-75BBD27BDCAE}" type="parTrans" cxnId="{7B445928-524C-4B61-ABC6-4D169C3C488D}">
      <dgm:prSet/>
      <dgm:spPr/>
      <dgm:t>
        <a:bodyPr/>
        <a:lstStyle/>
        <a:p>
          <a:endParaRPr lang="uk-UA"/>
        </a:p>
      </dgm:t>
    </dgm:pt>
    <dgm:pt modelId="{486E910A-48D7-4584-A523-F0B5C57C4A67}" type="sibTrans" cxnId="{7B445928-524C-4B61-ABC6-4D169C3C488D}">
      <dgm:prSet/>
      <dgm:spPr/>
      <dgm:t>
        <a:bodyPr/>
        <a:lstStyle/>
        <a:p>
          <a:endParaRPr lang="uk-UA"/>
        </a:p>
      </dgm:t>
    </dgm:pt>
    <dgm:pt modelId="{DDF40DC5-11EA-44E0-B3C8-F675EC2E453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400" dirty="0">
            <a:solidFill>
              <a:srgbClr val="254E9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ED166-292F-4409-A936-A23FF0A20BE9}" type="parTrans" cxnId="{AC02AE43-D39D-4678-AB11-B694BE6ED546}">
      <dgm:prSet/>
      <dgm:spPr/>
      <dgm:t>
        <a:bodyPr/>
        <a:lstStyle/>
        <a:p>
          <a:endParaRPr lang="uk-UA"/>
        </a:p>
      </dgm:t>
    </dgm:pt>
    <dgm:pt modelId="{2C84E8C0-19D7-49BD-9E97-2E7642B12F76}" type="sibTrans" cxnId="{AC02AE43-D39D-4678-AB11-B694BE6ED546}">
      <dgm:prSet/>
      <dgm:spPr/>
      <dgm:t>
        <a:bodyPr/>
        <a:lstStyle/>
        <a:p>
          <a:endParaRPr lang="uk-UA"/>
        </a:p>
      </dgm:t>
    </dgm:pt>
    <dgm:pt modelId="{6935C317-6AB8-4149-87D6-B6411CDB8B1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13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Рефокус</a:t>
          </a:r>
          <a:r>
            <a:rPr lang="uk-UA" sz="13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позиціонування</a:t>
          </a:r>
          <a:endParaRPr lang="uk-UA" sz="13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79D000-881A-43A0-B2AF-DBF23AD2F852}" type="parTrans" cxnId="{BF6E10B6-AC86-4399-9A11-CE3B076C5D95}">
      <dgm:prSet/>
      <dgm:spPr/>
      <dgm:t>
        <a:bodyPr/>
        <a:lstStyle/>
        <a:p>
          <a:endParaRPr lang="uk-UA"/>
        </a:p>
      </dgm:t>
    </dgm:pt>
    <dgm:pt modelId="{ED5DB45A-0786-4776-8FCC-1E77C231A781}" type="sibTrans" cxnId="{BF6E10B6-AC86-4399-9A11-CE3B076C5D95}">
      <dgm:prSet/>
      <dgm:spPr/>
      <dgm:t>
        <a:bodyPr/>
        <a:lstStyle/>
        <a:p>
          <a:endParaRPr lang="uk-UA"/>
        </a:p>
      </dgm:t>
    </dgm:pt>
    <dgm:pt modelId="{CEA2A781-E337-42AD-B741-AEAAD7382C58}">
      <dgm:prSet custT="1"/>
      <dgm:spPr/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Темп якісної розробки </a:t>
          </a:r>
          <a:endParaRPr lang="uk-UA" sz="13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A4ADBC5-116D-4A2D-A6C1-9B9EFBA6E036}" type="parTrans" cxnId="{466EF57F-9D59-4033-B132-3599899F1DD0}">
      <dgm:prSet/>
      <dgm:spPr/>
      <dgm:t>
        <a:bodyPr/>
        <a:lstStyle/>
        <a:p>
          <a:endParaRPr lang="ru-RU"/>
        </a:p>
      </dgm:t>
    </dgm:pt>
    <dgm:pt modelId="{5EA36AF6-6D28-4931-990D-7CAA8898ED59}" type="sibTrans" cxnId="{466EF57F-9D59-4033-B132-3599899F1DD0}">
      <dgm:prSet/>
      <dgm:spPr/>
      <dgm:t>
        <a:bodyPr/>
        <a:lstStyle/>
        <a:p>
          <a:endParaRPr lang="ru-RU"/>
        </a:p>
      </dgm:t>
    </dgm:pt>
    <dgm:pt modelId="{8685F6EA-2882-4F00-AAA6-4A331DE812B9}">
      <dgm:prSet custT="1"/>
      <dgm:spPr/>
      <dgm:t>
        <a:bodyPr/>
        <a:lstStyle/>
        <a:p>
          <a:r>
            <a:rPr lang="uk-UA" sz="13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Робота на основі побажань пріоритетів клієнтів</a:t>
          </a:r>
          <a:endParaRPr lang="uk-UA" sz="13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D4F3448-99A8-497D-944B-4D6AABE5A47D}" type="parTrans" cxnId="{8A618A36-B395-4D68-A811-187090FF1FB4}">
      <dgm:prSet/>
      <dgm:spPr/>
      <dgm:t>
        <a:bodyPr/>
        <a:lstStyle/>
        <a:p>
          <a:endParaRPr lang="ru-RU"/>
        </a:p>
      </dgm:t>
    </dgm:pt>
    <dgm:pt modelId="{20AF2526-0730-42A5-9758-7A13AFD52740}" type="sibTrans" cxnId="{8A618A36-B395-4D68-A811-187090FF1FB4}">
      <dgm:prSet/>
      <dgm:spPr/>
      <dgm:t>
        <a:bodyPr/>
        <a:lstStyle/>
        <a:p>
          <a:endParaRPr lang="ru-RU"/>
        </a:p>
      </dgm:t>
    </dgm:pt>
    <dgm:pt modelId="{14DAC7D4-479F-4E8E-8B8B-81F2D3B2E447}">
      <dgm:prSet custT="1"/>
      <dgm:spPr/>
      <dgm:t>
        <a:bodyPr/>
        <a:lstStyle/>
        <a:p>
          <a:r>
            <a:rPr lang="uk-UA" sz="13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Стікий</a:t>
          </a:r>
          <a:r>
            <a:rPr lang="uk-UA" sz="13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Розвиток людей</a:t>
          </a:r>
          <a:endParaRPr lang="uk-UA" sz="13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A17DAB1-A8E7-4243-9612-C8D41D3CCBB6}" type="parTrans" cxnId="{5BAC2E53-2508-45BC-BF95-AA260FFF2389}">
      <dgm:prSet/>
      <dgm:spPr/>
      <dgm:t>
        <a:bodyPr/>
        <a:lstStyle/>
        <a:p>
          <a:endParaRPr lang="ru-RU"/>
        </a:p>
      </dgm:t>
    </dgm:pt>
    <dgm:pt modelId="{F9890149-85A0-4A7A-986E-B83F75537057}" type="sibTrans" cxnId="{5BAC2E53-2508-45BC-BF95-AA260FFF2389}">
      <dgm:prSet/>
      <dgm:spPr/>
      <dgm:t>
        <a:bodyPr/>
        <a:lstStyle/>
        <a:p>
          <a:endParaRPr lang="ru-RU"/>
        </a:p>
      </dgm:t>
    </dgm:pt>
    <dgm:pt modelId="{832070B3-6509-4479-9070-6FC15E4A8C82}">
      <dgm:prSet custT="1"/>
      <dgm:spPr/>
      <dgm:t>
        <a:bodyPr/>
        <a:lstStyle/>
        <a:p>
          <a:r>
            <a:rPr lang="uk-UA" sz="13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Стіке</a:t>
          </a:r>
          <a:r>
            <a:rPr lang="uk-UA" sz="13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зростання </a:t>
          </a:r>
          <a:r>
            <a:rPr lang="uk-UA" sz="13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комьюніті</a:t>
          </a:r>
          <a:endParaRPr lang="uk-UA" sz="13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1C1A714-CE1F-436E-B7CF-1B20B5E8E94F}" type="parTrans" cxnId="{DD6106A5-6196-482E-973E-5D5D8D34D37C}">
      <dgm:prSet/>
      <dgm:spPr/>
      <dgm:t>
        <a:bodyPr/>
        <a:lstStyle/>
        <a:p>
          <a:endParaRPr lang="ru-RU"/>
        </a:p>
      </dgm:t>
    </dgm:pt>
    <dgm:pt modelId="{B7E82334-7ECD-4321-A88B-8D2A21B5B018}" type="sibTrans" cxnId="{DD6106A5-6196-482E-973E-5D5D8D34D37C}">
      <dgm:prSet/>
      <dgm:spPr/>
      <dgm:t>
        <a:bodyPr/>
        <a:lstStyle/>
        <a:p>
          <a:endParaRPr lang="ru-RU"/>
        </a:p>
      </dgm:t>
    </dgm:pt>
    <dgm:pt modelId="{44807EC5-738D-4C12-8C71-A4BA43D33FB5}" type="pres">
      <dgm:prSet presAssocID="{D335F214-A2D3-405D-ACDC-90D0A20FFD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A73C323-307D-4FC8-A4EC-51A2E2A38312}" type="pres">
      <dgm:prSet presAssocID="{D335F214-A2D3-405D-ACDC-90D0A20FFDDD}" presName="children" presStyleCnt="0"/>
      <dgm:spPr/>
      <dgm:t>
        <a:bodyPr/>
        <a:lstStyle/>
        <a:p>
          <a:endParaRPr lang="uk-UA"/>
        </a:p>
      </dgm:t>
    </dgm:pt>
    <dgm:pt modelId="{0FCB6412-C11E-4E62-8952-B144313C3C52}" type="pres">
      <dgm:prSet presAssocID="{D335F214-A2D3-405D-ACDC-90D0A20FFDDD}" presName="child1group" presStyleCnt="0"/>
      <dgm:spPr/>
      <dgm:t>
        <a:bodyPr/>
        <a:lstStyle/>
        <a:p>
          <a:endParaRPr lang="uk-UA"/>
        </a:p>
      </dgm:t>
    </dgm:pt>
    <dgm:pt modelId="{8D3FD68B-BCCB-4B48-9929-CC7D6206C8D5}" type="pres">
      <dgm:prSet presAssocID="{D335F214-A2D3-405D-ACDC-90D0A20FFDDD}" presName="child1" presStyleLbl="bgAcc1" presStyleIdx="0" presStyleCnt="4" custLinFactNeighborX="-11615" custLinFactNeighborY="-3997"/>
      <dgm:spPr/>
      <dgm:t>
        <a:bodyPr/>
        <a:lstStyle/>
        <a:p>
          <a:endParaRPr lang="uk-UA"/>
        </a:p>
      </dgm:t>
    </dgm:pt>
    <dgm:pt modelId="{E367901C-C89C-4226-A076-DF927DE4A171}" type="pres">
      <dgm:prSet presAssocID="{D335F214-A2D3-405D-ACDC-90D0A20FFDD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026F2A-8780-4456-A4C0-DA09D1EE9ECF}" type="pres">
      <dgm:prSet presAssocID="{D335F214-A2D3-405D-ACDC-90D0A20FFDDD}" presName="child2group" presStyleCnt="0"/>
      <dgm:spPr/>
      <dgm:t>
        <a:bodyPr/>
        <a:lstStyle/>
        <a:p>
          <a:endParaRPr lang="uk-UA"/>
        </a:p>
      </dgm:t>
    </dgm:pt>
    <dgm:pt modelId="{C42B07B4-B8CA-4F70-A926-DD060C8A7066}" type="pres">
      <dgm:prSet presAssocID="{D335F214-A2D3-405D-ACDC-90D0A20FFDDD}" presName="child2" presStyleLbl="bgAcc1" presStyleIdx="1" presStyleCnt="4" custLinFactNeighborX="20175" custLinFactNeighborY="-1824"/>
      <dgm:spPr/>
      <dgm:t>
        <a:bodyPr/>
        <a:lstStyle/>
        <a:p>
          <a:endParaRPr lang="uk-UA"/>
        </a:p>
      </dgm:t>
    </dgm:pt>
    <dgm:pt modelId="{2944E1D9-46E8-4515-A119-311E182ACD01}" type="pres">
      <dgm:prSet presAssocID="{D335F214-A2D3-405D-ACDC-90D0A20FFDD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B0C455-B07F-42B2-85AD-A23AB8967D65}" type="pres">
      <dgm:prSet presAssocID="{D335F214-A2D3-405D-ACDC-90D0A20FFDDD}" presName="child3group" presStyleCnt="0"/>
      <dgm:spPr/>
      <dgm:t>
        <a:bodyPr/>
        <a:lstStyle/>
        <a:p>
          <a:endParaRPr lang="uk-UA"/>
        </a:p>
      </dgm:t>
    </dgm:pt>
    <dgm:pt modelId="{019CDF13-0B58-41F9-A627-83904F9C4D98}" type="pres">
      <dgm:prSet presAssocID="{D335F214-A2D3-405D-ACDC-90D0A20FFDDD}" presName="child3" presStyleLbl="bgAcc1" presStyleIdx="2" presStyleCnt="4" custScaleY="105014" custLinFactNeighborX="22383" custLinFactNeighborY="-16411"/>
      <dgm:spPr/>
      <dgm:t>
        <a:bodyPr/>
        <a:lstStyle/>
        <a:p>
          <a:endParaRPr lang="uk-UA"/>
        </a:p>
      </dgm:t>
    </dgm:pt>
    <dgm:pt modelId="{4F6E4E02-4A39-4D6B-8E19-19A36DEC33DB}" type="pres">
      <dgm:prSet presAssocID="{D335F214-A2D3-405D-ACDC-90D0A20FFDD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E17A1-58E2-4AF1-AE93-5F0BBADA41C6}" type="pres">
      <dgm:prSet presAssocID="{D335F214-A2D3-405D-ACDC-90D0A20FFDDD}" presName="child4group" presStyleCnt="0"/>
      <dgm:spPr/>
      <dgm:t>
        <a:bodyPr/>
        <a:lstStyle/>
        <a:p>
          <a:endParaRPr lang="uk-UA"/>
        </a:p>
      </dgm:t>
    </dgm:pt>
    <dgm:pt modelId="{42050AEA-8CDE-4C97-BC4F-5B263534E261}" type="pres">
      <dgm:prSet presAssocID="{D335F214-A2D3-405D-ACDC-90D0A20FFDDD}" presName="child4" presStyleLbl="bgAcc1" presStyleIdx="3" presStyleCnt="4" custScaleX="110458" custLinFactNeighborX="-23820" custLinFactNeighborY="-17498"/>
      <dgm:spPr/>
      <dgm:t>
        <a:bodyPr/>
        <a:lstStyle/>
        <a:p>
          <a:endParaRPr lang="uk-UA"/>
        </a:p>
      </dgm:t>
    </dgm:pt>
    <dgm:pt modelId="{95BD6B91-E8A9-468F-818B-B362760359B1}" type="pres">
      <dgm:prSet presAssocID="{D335F214-A2D3-405D-ACDC-90D0A20FFDD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B596D7-6628-4C49-9891-B565EDAA289B}" type="pres">
      <dgm:prSet presAssocID="{D335F214-A2D3-405D-ACDC-90D0A20FFDDD}" presName="childPlaceholder" presStyleCnt="0"/>
      <dgm:spPr/>
      <dgm:t>
        <a:bodyPr/>
        <a:lstStyle/>
        <a:p>
          <a:endParaRPr lang="uk-UA"/>
        </a:p>
      </dgm:t>
    </dgm:pt>
    <dgm:pt modelId="{A9EE2AAB-6720-4260-9209-81484E52D8BF}" type="pres">
      <dgm:prSet presAssocID="{D335F214-A2D3-405D-ACDC-90D0A20FFDDD}" presName="circle" presStyleCnt="0"/>
      <dgm:spPr/>
      <dgm:t>
        <a:bodyPr/>
        <a:lstStyle/>
        <a:p>
          <a:endParaRPr lang="uk-UA"/>
        </a:p>
      </dgm:t>
    </dgm:pt>
    <dgm:pt modelId="{D5FFE1FF-1687-4611-83BC-B05201D77344}" type="pres">
      <dgm:prSet presAssocID="{D335F214-A2D3-405D-ACDC-90D0A20FFDD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FD0422-A8F0-4A94-BB17-29C2BBD1E481}" type="pres">
      <dgm:prSet presAssocID="{D335F214-A2D3-405D-ACDC-90D0A20FFDD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B614C4-4649-4492-B2C4-D2907CE6B04C}" type="pres">
      <dgm:prSet presAssocID="{D335F214-A2D3-405D-ACDC-90D0A20FFDDD}" presName="quadrant3" presStyleLbl="node1" presStyleIdx="2" presStyleCnt="4" custScaleX="9982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247979-67FB-4169-BCD6-C9357CC39DE1}" type="pres">
      <dgm:prSet presAssocID="{D335F214-A2D3-405D-ACDC-90D0A20FFDD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0BE154-BE87-46A4-93C2-59E427EBB972}" type="pres">
      <dgm:prSet presAssocID="{D335F214-A2D3-405D-ACDC-90D0A20FFDDD}" presName="quadrantPlaceholder" presStyleCnt="0"/>
      <dgm:spPr/>
      <dgm:t>
        <a:bodyPr/>
        <a:lstStyle/>
        <a:p>
          <a:endParaRPr lang="uk-UA"/>
        </a:p>
      </dgm:t>
    </dgm:pt>
    <dgm:pt modelId="{F07B6E9D-134A-4708-9567-E32C813AAADA}" type="pres">
      <dgm:prSet presAssocID="{D335F214-A2D3-405D-ACDC-90D0A20FFDDD}" presName="center1" presStyleLbl="fgShp" presStyleIdx="0" presStyleCnt="2"/>
      <dgm:spPr>
        <a:solidFill>
          <a:srgbClr val="FFC000"/>
        </a:solidFill>
      </dgm:spPr>
      <dgm:t>
        <a:bodyPr/>
        <a:lstStyle/>
        <a:p>
          <a:endParaRPr lang="uk-UA"/>
        </a:p>
      </dgm:t>
    </dgm:pt>
    <dgm:pt modelId="{A2136F9A-0DF1-4499-8AF9-912C6A8DBF8B}" type="pres">
      <dgm:prSet presAssocID="{D335F214-A2D3-405D-ACDC-90D0A20FFDDD}" presName="center2" presStyleLbl="fgShp" presStyleIdx="1" presStyleCnt="2"/>
      <dgm:spPr>
        <a:solidFill>
          <a:srgbClr val="FFC000"/>
        </a:solidFill>
      </dgm:spPr>
      <dgm:t>
        <a:bodyPr/>
        <a:lstStyle/>
        <a:p>
          <a:endParaRPr lang="uk-UA"/>
        </a:p>
      </dgm:t>
    </dgm:pt>
  </dgm:ptLst>
  <dgm:cxnLst>
    <dgm:cxn modelId="{466EF57F-9D59-4033-B132-3599899F1DD0}" srcId="{014C40F5-38C4-4F2E-BFAF-F489B2038BC9}" destId="{CEA2A781-E337-42AD-B741-AEAAD7382C58}" srcOrd="1" destOrd="0" parTransId="{4A4ADBC5-116D-4A2D-A6C1-9B9EFBA6E036}" sibTransId="{5EA36AF6-6D28-4931-990D-7CAA8898ED59}"/>
    <dgm:cxn modelId="{C74ED5E1-F0B5-4889-A7BE-EE97F38CBB44}" srcId="{D335F214-A2D3-405D-ACDC-90D0A20FFDDD}" destId="{FAFD8721-7F3F-4481-A047-312F8648C723}" srcOrd="0" destOrd="0" parTransId="{4FA0AA4E-AD5F-4426-BCDF-1105AE44D55A}" sibTransId="{6E122DCC-36AE-4C20-90CF-05F9E05C224C}"/>
    <dgm:cxn modelId="{2FAF2A83-AB86-44E3-A11B-F3623F50462A}" srcId="{014C40F5-38C4-4F2E-BFAF-F489B2038BC9}" destId="{DDB69BF9-22C3-4885-92BE-4C8570F3E17F}" srcOrd="0" destOrd="0" parTransId="{72B1F776-5813-4695-BF98-834A00090A42}" sibTransId="{FB2581D8-C0AF-484F-9654-1F6CF9A6E446}"/>
    <dgm:cxn modelId="{7913F54B-E9EF-4BEC-A08A-CA6A532ABC1B}" type="presOf" srcId="{8685F6EA-2882-4F00-AAA6-4A331DE812B9}" destId="{42050AEA-8CDE-4C97-BC4F-5B263534E261}" srcOrd="0" destOrd="2" presId="urn:microsoft.com/office/officeart/2005/8/layout/cycle4"/>
    <dgm:cxn modelId="{80C76971-EB62-42BD-A1FD-1E60E7E19588}" type="presOf" srcId="{D335F214-A2D3-405D-ACDC-90D0A20FFDDD}" destId="{44807EC5-738D-4C12-8C71-A4BA43D33FB5}" srcOrd="0" destOrd="0" presId="urn:microsoft.com/office/officeart/2005/8/layout/cycle4"/>
    <dgm:cxn modelId="{8A618A36-B395-4D68-A811-187090FF1FB4}" srcId="{014C40F5-38C4-4F2E-BFAF-F489B2038BC9}" destId="{8685F6EA-2882-4F00-AAA6-4A331DE812B9}" srcOrd="2" destOrd="0" parTransId="{8D4F3448-99A8-497D-944B-4D6AABE5A47D}" sibTransId="{20AF2526-0730-42A5-9758-7A13AFD52740}"/>
    <dgm:cxn modelId="{7ABD7E10-2AD5-4C33-B61B-DDA0CD351A8D}" type="presOf" srcId="{6935C317-6AB8-4149-87D6-B6411CDB8B1E}" destId="{019CDF13-0B58-41F9-A627-83904F9C4D98}" srcOrd="0" destOrd="0" presId="urn:microsoft.com/office/officeart/2005/8/layout/cycle4"/>
    <dgm:cxn modelId="{A4780A51-58C9-4233-B7D1-974B05122409}" type="presOf" srcId="{DDF40DC5-11EA-44E0-B3C8-F675EC2E4531}" destId="{2944E1D9-46E8-4515-A119-311E182ACD01}" srcOrd="1" destOrd="0" presId="urn:microsoft.com/office/officeart/2005/8/layout/cycle4"/>
    <dgm:cxn modelId="{D0474AB2-3954-4B49-9FBB-F9D85F7F8CCA}" type="presOf" srcId="{CEA2A781-E337-42AD-B741-AEAAD7382C58}" destId="{42050AEA-8CDE-4C97-BC4F-5B263534E261}" srcOrd="0" destOrd="1" presId="urn:microsoft.com/office/officeart/2005/8/layout/cycle4"/>
    <dgm:cxn modelId="{964DC59A-5812-41AF-85FB-2E9ACAD1DE3C}" type="presOf" srcId="{8685F6EA-2882-4F00-AAA6-4A331DE812B9}" destId="{95BD6B91-E8A9-468F-818B-B362760359B1}" srcOrd="1" destOrd="2" presId="urn:microsoft.com/office/officeart/2005/8/layout/cycle4"/>
    <dgm:cxn modelId="{77EC81D4-7D50-495D-9539-02356AA1597B}" type="presOf" srcId="{0C3F1621-5ADE-47E3-8BCC-C8B5B81521E8}" destId="{CBB614C4-4649-4492-B2C4-D2907CE6B04C}" srcOrd="0" destOrd="0" presId="urn:microsoft.com/office/officeart/2005/8/layout/cycle4"/>
    <dgm:cxn modelId="{091B5443-2CFF-47F9-83A7-FE03C23657C9}" type="presOf" srcId="{832070B3-6509-4479-9070-6FC15E4A8C82}" destId="{4F6E4E02-4A39-4D6B-8E19-19A36DEC33DB}" srcOrd="1" destOrd="2" presId="urn:microsoft.com/office/officeart/2005/8/layout/cycle4"/>
    <dgm:cxn modelId="{76ABC63A-2D82-4380-B134-33A3EEFAC2F2}" type="presOf" srcId="{DDF40DC5-11EA-44E0-B3C8-F675EC2E4531}" destId="{C42B07B4-B8CA-4F70-A926-DD060C8A7066}" srcOrd="0" destOrd="0" presId="urn:microsoft.com/office/officeart/2005/8/layout/cycle4"/>
    <dgm:cxn modelId="{DE36CAAD-35BE-4593-B143-B629637290A1}" type="presOf" srcId="{14DAC7D4-479F-4E8E-8B8B-81F2D3B2E447}" destId="{4F6E4E02-4A39-4D6B-8E19-19A36DEC33DB}" srcOrd="1" destOrd="1" presId="urn:microsoft.com/office/officeart/2005/8/layout/cycle4"/>
    <dgm:cxn modelId="{8A29B7DF-8C8F-4C04-9B0D-5F9F6D51AC38}" type="presOf" srcId="{FAFD8721-7F3F-4481-A047-312F8648C723}" destId="{D5FFE1FF-1687-4611-83BC-B05201D77344}" srcOrd="0" destOrd="0" presId="urn:microsoft.com/office/officeart/2005/8/layout/cycle4"/>
    <dgm:cxn modelId="{38E75029-60D1-45AD-938D-852711701443}" type="presOf" srcId="{14DAC7D4-479F-4E8E-8B8B-81F2D3B2E447}" destId="{019CDF13-0B58-41F9-A627-83904F9C4D98}" srcOrd="0" destOrd="1" presId="urn:microsoft.com/office/officeart/2005/8/layout/cycle4"/>
    <dgm:cxn modelId="{F3147C09-9D1D-4D44-8DE5-DF9707A83636}" type="presOf" srcId="{2FE21B6E-FC51-4BC5-B2DC-918A5F013AFE}" destId="{E367901C-C89C-4226-A076-DF927DE4A171}" srcOrd="1" destOrd="0" presId="urn:microsoft.com/office/officeart/2005/8/layout/cycle4"/>
    <dgm:cxn modelId="{375DFA16-4DAE-44D8-AE43-739D9EDFF078}" type="presOf" srcId="{B1578B0C-EE89-4280-8556-46B2C3B4441D}" destId="{43FD0422-A8F0-4A94-BB17-29C2BBD1E481}" srcOrd="0" destOrd="0" presId="urn:microsoft.com/office/officeart/2005/8/layout/cycle4"/>
    <dgm:cxn modelId="{D85532A0-497D-473E-909A-EEE7C4C7ED4A}" type="presOf" srcId="{6935C317-6AB8-4149-87D6-B6411CDB8B1E}" destId="{4F6E4E02-4A39-4D6B-8E19-19A36DEC33DB}" srcOrd="1" destOrd="0" presId="urn:microsoft.com/office/officeart/2005/8/layout/cycle4"/>
    <dgm:cxn modelId="{DD6106A5-6196-482E-973E-5D5D8D34D37C}" srcId="{0C3F1621-5ADE-47E3-8BCC-C8B5B81521E8}" destId="{832070B3-6509-4479-9070-6FC15E4A8C82}" srcOrd="2" destOrd="0" parTransId="{71C1A714-CE1F-436E-B7CF-1B20B5E8E94F}" sibTransId="{B7E82334-7ECD-4321-A88B-8D2A21B5B018}"/>
    <dgm:cxn modelId="{15C3F22F-6CE4-438F-8C19-A2B222AD074E}" type="presOf" srcId="{014C40F5-38C4-4F2E-BFAF-F489B2038BC9}" destId="{61247979-67FB-4169-BCD6-C9357CC39DE1}" srcOrd="0" destOrd="0" presId="urn:microsoft.com/office/officeart/2005/8/layout/cycle4"/>
    <dgm:cxn modelId="{5BAC2E53-2508-45BC-BF95-AA260FFF2389}" srcId="{0C3F1621-5ADE-47E3-8BCC-C8B5B81521E8}" destId="{14DAC7D4-479F-4E8E-8B8B-81F2D3B2E447}" srcOrd="1" destOrd="0" parTransId="{2A17DAB1-A8E7-4243-9612-C8D41D3CCBB6}" sibTransId="{F9890149-85A0-4A7A-986E-B83F75537057}"/>
    <dgm:cxn modelId="{EA0068F9-D97F-4F6A-B4E0-53F0148E9778}" srcId="{D335F214-A2D3-405D-ACDC-90D0A20FFDDD}" destId="{0C3F1621-5ADE-47E3-8BCC-C8B5B81521E8}" srcOrd="2" destOrd="0" parTransId="{0CC56F0A-4299-4A18-B27B-A641162D3C70}" sibTransId="{32FEF679-A6D4-464B-B978-7D1B72C95208}"/>
    <dgm:cxn modelId="{AE86353D-B8B9-41FD-B71D-1523CEA5884A}" type="presOf" srcId="{2FE21B6E-FC51-4BC5-B2DC-918A5F013AFE}" destId="{8D3FD68B-BCCB-4B48-9929-CC7D6206C8D5}" srcOrd="0" destOrd="0" presId="urn:microsoft.com/office/officeart/2005/8/layout/cycle4"/>
    <dgm:cxn modelId="{7B445928-524C-4B61-ABC6-4D169C3C488D}" srcId="{FAFD8721-7F3F-4481-A047-312F8648C723}" destId="{2FE21B6E-FC51-4BC5-B2DC-918A5F013AFE}" srcOrd="0" destOrd="0" parTransId="{9404B578-FB0F-4ADF-8180-75BBD27BDCAE}" sibTransId="{486E910A-48D7-4584-A523-F0B5C57C4A67}"/>
    <dgm:cxn modelId="{E26F6C07-6228-48C5-B6A3-0DFAFCDC2CB4}" type="presOf" srcId="{CEA2A781-E337-42AD-B741-AEAAD7382C58}" destId="{95BD6B91-E8A9-468F-818B-B362760359B1}" srcOrd="1" destOrd="1" presId="urn:microsoft.com/office/officeart/2005/8/layout/cycle4"/>
    <dgm:cxn modelId="{FAED0B8E-70AE-4A8A-8F4F-E8A450A32E4A}" type="presOf" srcId="{832070B3-6509-4479-9070-6FC15E4A8C82}" destId="{019CDF13-0B58-41F9-A627-83904F9C4D98}" srcOrd="0" destOrd="2" presId="urn:microsoft.com/office/officeart/2005/8/layout/cycle4"/>
    <dgm:cxn modelId="{7A9EB27D-D01A-477B-BB33-B9650C8DD78B}" srcId="{D335F214-A2D3-405D-ACDC-90D0A20FFDDD}" destId="{014C40F5-38C4-4F2E-BFAF-F489B2038BC9}" srcOrd="3" destOrd="0" parTransId="{BA402BE1-2B65-41BA-8273-4821269CE2B3}" sibTransId="{0A9E13AE-A062-426C-9E8D-90EAB5580E34}"/>
    <dgm:cxn modelId="{74A5D8A8-50D6-42F5-B4D3-0200309AA561}" type="presOf" srcId="{DDB69BF9-22C3-4885-92BE-4C8570F3E17F}" destId="{42050AEA-8CDE-4C97-BC4F-5B263534E261}" srcOrd="0" destOrd="0" presId="urn:microsoft.com/office/officeart/2005/8/layout/cycle4"/>
    <dgm:cxn modelId="{AC02AE43-D39D-4678-AB11-B694BE6ED546}" srcId="{B1578B0C-EE89-4280-8556-46B2C3B4441D}" destId="{DDF40DC5-11EA-44E0-B3C8-F675EC2E4531}" srcOrd="0" destOrd="0" parTransId="{0D0ED166-292F-4409-A936-A23FF0A20BE9}" sibTransId="{2C84E8C0-19D7-49BD-9E97-2E7642B12F76}"/>
    <dgm:cxn modelId="{BF6E10B6-AC86-4399-9A11-CE3B076C5D95}" srcId="{0C3F1621-5ADE-47E3-8BCC-C8B5B81521E8}" destId="{6935C317-6AB8-4149-87D6-B6411CDB8B1E}" srcOrd="0" destOrd="0" parTransId="{8B79D000-881A-43A0-B2AF-DBF23AD2F852}" sibTransId="{ED5DB45A-0786-4776-8FCC-1E77C231A781}"/>
    <dgm:cxn modelId="{3C3E860A-C3FC-4D8D-8683-3D746967F094}" srcId="{D335F214-A2D3-405D-ACDC-90D0A20FFDDD}" destId="{B1578B0C-EE89-4280-8556-46B2C3B4441D}" srcOrd="1" destOrd="0" parTransId="{EFC5E806-95DE-4586-8B0A-164EDFE6BAB5}" sibTransId="{AB0A0A5A-D6DD-479E-A1A0-D698D28DCE8C}"/>
    <dgm:cxn modelId="{2B05228E-2235-4A81-A8BF-4D1D9C4954FE}" type="presOf" srcId="{DDB69BF9-22C3-4885-92BE-4C8570F3E17F}" destId="{95BD6B91-E8A9-468F-818B-B362760359B1}" srcOrd="1" destOrd="0" presId="urn:microsoft.com/office/officeart/2005/8/layout/cycle4"/>
    <dgm:cxn modelId="{DCA3A7FC-25E3-450C-9384-AA799BC69BF6}" type="presParOf" srcId="{44807EC5-738D-4C12-8C71-A4BA43D33FB5}" destId="{6A73C323-307D-4FC8-A4EC-51A2E2A38312}" srcOrd="0" destOrd="0" presId="urn:microsoft.com/office/officeart/2005/8/layout/cycle4"/>
    <dgm:cxn modelId="{8D7B46FF-32C2-4E42-9F48-3F634B4EAF01}" type="presParOf" srcId="{6A73C323-307D-4FC8-A4EC-51A2E2A38312}" destId="{0FCB6412-C11E-4E62-8952-B144313C3C52}" srcOrd="0" destOrd="0" presId="urn:microsoft.com/office/officeart/2005/8/layout/cycle4"/>
    <dgm:cxn modelId="{CB31EA93-998A-4FE7-92CF-D609ED25481B}" type="presParOf" srcId="{0FCB6412-C11E-4E62-8952-B144313C3C52}" destId="{8D3FD68B-BCCB-4B48-9929-CC7D6206C8D5}" srcOrd="0" destOrd="0" presId="urn:microsoft.com/office/officeart/2005/8/layout/cycle4"/>
    <dgm:cxn modelId="{5CEE1863-7837-4EDC-8032-6308B694D6F7}" type="presParOf" srcId="{0FCB6412-C11E-4E62-8952-B144313C3C52}" destId="{E367901C-C89C-4226-A076-DF927DE4A171}" srcOrd="1" destOrd="0" presId="urn:microsoft.com/office/officeart/2005/8/layout/cycle4"/>
    <dgm:cxn modelId="{E7D42637-2BA9-485D-BF39-9D6EBE198BF2}" type="presParOf" srcId="{6A73C323-307D-4FC8-A4EC-51A2E2A38312}" destId="{37026F2A-8780-4456-A4C0-DA09D1EE9ECF}" srcOrd="1" destOrd="0" presId="urn:microsoft.com/office/officeart/2005/8/layout/cycle4"/>
    <dgm:cxn modelId="{0CF1B3C8-255C-474D-87C3-4FF28F445A8D}" type="presParOf" srcId="{37026F2A-8780-4456-A4C0-DA09D1EE9ECF}" destId="{C42B07B4-B8CA-4F70-A926-DD060C8A7066}" srcOrd="0" destOrd="0" presId="urn:microsoft.com/office/officeart/2005/8/layout/cycle4"/>
    <dgm:cxn modelId="{715F7B53-8644-45D4-8F08-506FAD1B9B1B}" type="presParOf" srcId="{37026F2A-8780-4456-A4C0-DA09D1EE9ECF}" destId="{2944E1D9-46E8-4515-A119-311E182ACD01}" srcOrd="1" destOrd="0" presId="urn:microsoft.com/office/officeart/2005/8/layout/cycle4"/>
    <dgm:cxn modelId="{1EE61417-C06E-4656-A6CA-A1D1E40AE42C}" type="presParOf" srcId="{6A73C323-307D-4FC8-A4EC-51A2E2A38312}" destId="{66B0C455-B07F-42B2-85AD-A23AB8967D65}" srcOrd="2" destOrd="0" presId="urn:microsoft.com/office/officeart/2005/8/layout/cycle4"/>
    <dgm:cxn modelId="{255A43D1-1860-42EF-8E06-4A8848FCEFA8}" type="presParOf" srcId="{66B0C455-B07F-42B2-85AD-A23AB8967D65}" destId="{019CDF13-0B58-41F9-A627-83904F9C4D98}" srcOrd="0" destOrd="0" presId="urn:microsoft.com/office/officeart/2005/8/layout/cycle4"/>
    <dgm:cxn modelId="{9039E724-C17C-498B-B70D-8CBF8A7357FC}" type="presParOf" srcId="{66B0C455-B07F-42B2-85AD-A23AB8967D65}" destId="{4F6E4E02-4A39-4D6B-8E19-19A36DEC33DB}" srcOrd="1" destOrd="0" presId="urn:microsoft.com/office/officeart/2005/8/layout/cycle4"/>
    <dgm:cxn modelId="{775D4B04-2C0A-4D1C-8880-535AFE87CA3C}" type="presParOf" srcId="{6A73C323-307D-4FC8-A4EC-51A2E2A38312}" destId="{1B2E17A1-58E2-4AF1-AE93-5F0BBADA41C6}" srcOrd="3" destOrd="0" presId="urn:microsoft.com/office/officeart/2005/8/layout/cycle4"/>
    <dgm:cxn modelId="{8273C303-B1C6-444A-AA5F-373260029955}" type="presParOf" srcId="{1B2E17A1-58E2-4AF1-AE93-5F0BBADA41C6}" destId="{42050AEA-8CDE-4C97-BC4F-5B263534E261}" srcOrd="0" destOrd="0" presId="urn:microsoft.com/office/officeart/2005/8/layout/cycle4"/>
    <dgm:cxn modelId="{3BB690F6-CBB7-4583-B39B-1AA3768FA624}" type="presParOf" srcId="{1B2E17A1-58E2-4AF1-AE93-5F0BBADA41C6}" destId="{95BD6B91-E8A9-468F-818B-B362760359B1}" srcOrd="1" destOrd="0" presId="urn:microsoft.com/office/officeart/2005/8/layout/cycle4"/>
    <dgm:cxn modelId="{6DEF7DD0-28A0-4154-B2E1-80B11CDCE692}" type="presParOf" srcId="{6A73C323-307D-4FC8-A4EC-51A2E2A38312}" destId="{B2B596D7-6628-4C49-9891-B565EDAA289B}" srcOrd="4" destOrd="0" presId="urn:microsoft.com/office/officeart/2005/8/layout/cycle4"/>
    <dgm:cxn modelId="{8C1027D1-AED8-48D5-B0CF-3D5AA49DA30C}" type="presParOf" srcId="{44807EC5-738D-4C12-8C71-A4BA43D33FB5}" destId="{A9EE2AAB-6720-4260-9209-81484E52D8BF}" srcOrd="1" destOrd="0" presId="urn:microsoft.com/office/officeart/2005/8/layout/cycle4"/>
    <dgm:cxn modelId="{9D560506-9282-4E46-AB78-917E4F6AD1BB}" type="presParOf" srcId="{A9EE2AAB-6720-4260-9209-81484E52D8BF}" destId="{D5FFE1FF-1687-4611-83BC-B05201D77344}" srcOrd="0" destOrd="0" presId="urn:microsoft.com/office/officeart/2005/8/layout/cycle4"/>
    <dgm:cxn modelId="{78B4A35E-E70D-41B3-804D-A2F4DC80A342}" type="presParOf" srcId="{A9EE2AAB-6720-4260-9209-81484E52D8BF}" destId="{43FD0422-A8F0-4A94-BB17-29C2BBD1E481}" srcOrd="1" destOrd="0" presId="urn:microsoft.com/office/officeart/2005/8/layout/cycle4"/>
    <dgm:cxn modelId="{1A74F13C-596D-4EAF-A427-E3DB1AA23011}" type="presParOf" srcId="{A9EE2AAB-6720-4260-9209-81484E52D8BF}" destId="{CBB614C4-4649-4492-B2C4-D2907CE6B04C}" srcOrd="2" destOrd="0" presId="urn:microsoft.com/office/officeart/2005/8/layout/cycle4"/>
    <dgm:cxn modelId="{61055E28-0F0B-4373-9412-1C15C824AA7D}" type="presParOf" srcId="{A9EE2AAB-6720-4260-9209-81484E52D8BF}" destId="{61247979-67FB-4169-BCD6-C9357CC39DE1}" srcOrd="3" destOrd="0" presId="urn:microsoft.com/office/officeart/2005/8/layout/cycle4"/>
    <dgm:cxn modelId="{3DC483FA-B52A-4A00-AEEC-18828F44042F}" type="presParOf" srcId="{A9EE2AAB-6720-4260-9209-81484E52D8BF}" destId="{150BE154-BE87-46A4-93C2-59E427EBB972}" srcOrd="4" destOrd="0" presId="urn:microsoft.com/office/officeart/2005/8/layout/cycle4"/>
    <dgm:cxn modelId="{1EE278F8-43A3-484A-BB15-1778EBE8C031}" type="presParOf" srcId="{44807EC5-738D-4C12-8C71-A4BA43D33FB5}" destId="{F07B6E9D-134A-4708-9567-E32C813AAADA}" srcOrd="2" destOrd="0" presId="urn:microsoft.com/office/officeart/2005/8/layout/cycle4"/>
    <dgm:cxn modelId="{AEB7CABA-4176-4AF4-BB2C-0BBA2539D284}" type="presParOf" srcId="{44807EC5-738D-4C12-8C71-A4BA43D33FB5}" destId="{A2136F9A-0DF1-4499-8AF9-912C6A8DBF8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9E194-7D91-4E0D-A3F1-71166240DDE1}">
      <dsp:nvSpPr>
        <dsp:cNvPr id="0" name=""/>
        <dsp:cNvSpPr/>
      </dsp:nvSpPr>
      <dsp:spPr>
        <a:xfrm>
          <a:off x="0" y="0"/>
          <a:ext cx="9144000" cy="5715000"/>
        </a:xfrm>
        <a:prstGeom prst="swooshArrow">
          <a:avLst>
            <a:gd name="adj1" fmla="val 25000"/>
            <a:gd name="adj2" fmla="val 25000"/>
          </a:avLst>
        </a:prstGeom>
        <a:solidFill>
          <a:srgbClr val="6295FA"/>
        </a:soli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ED77CAE-7696-4FBE-B7E4-927F9B9667D0}">
      <dsp:nvSpPr>
        <dsp:cNvPr id="0" name=""/>
        <dsp:cNvSpPr/>
      </dsp:nvSpPr>
      <dsp:spPr>
        <a:xfrm flipH="1">
          <a:off x="686392" y="4515585"/>
          <a:ext cx="248672" cy="2389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FDDB5-4EE7-4D60-AE7F-002B617A03CE}">
      <dsp:nvSpPr>
        <dsp:cNvPr id="0" name=""/>
        <dsp:cNvSpPr/>
      </dsp:nvSpPr>
      <dsp:spPr>
        <a:xfrm>
          <a:off x="0" y="3702068"/>
          <a:ext cx="1563624" cy="136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ЦЗО</a:t>
          </a:r>
          <a:endParaRPr lang="uk-UA" sz="4000" b="1" kern="1200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3702068"/>
        <a:ext cx="1563624" cy="1360170"/>
      </dsp:txXfrm>
    </dsp:sp>
    <dsp:sp modelId="{F862520B-9A68-425F-A8CE-CD5E2ABF848D}">
      <dsp:nvSpPr>
        <dsp:cNvPr id="0" name=""/>
        <dsp:cNvSpPr/>
      </dsp:nvSpPr>
      <dsp:spPr>
        <a:xfrm>
          <a:off x="2071404" y="3335321"/>
          <a:ext cx="365760" cy="3657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721D4-44DF-42A6-9CC9-086FBD6F99F0}">
      <dsp:nvSpPr>
        <dsp:cNvPr id="0" name=""/>
        <dsp:cNvSpPr/>
      </dsp:nvSpPr>
      <dsp:spPr>
        <a:xfrm>
          <a:off x="165947" y="2712041"/>
          <a:ext cx="2107405" cy="128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ДУ «Професійні закупівлі»</a:t>
          </a:r>
          <a:endParaRPr lang="uk-UA" sz="2000" kern="1200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65947" y="2712041"/>
        <a:ext cx="2107405" cy="1281039"/>
      </dsp:txXfrm>
    </dsp:sp>
    <dsp:sp modelId="{4DF7CE1C-1AA1-40BC-9D3E-2E8704411CFE}">
      <dsp:nvSpPr>
        <dsp:cNvPr id="0" name=""/>
        <dsp:cNvSpPr/>
      </dsp:nvSpPr>
      <dsp:spPr>
        <a:xfrm>
          <a:off x="2759389" y="1807420"/>
          <a:ext cx="2290293" cy="20165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F9D350-1513-47F8-81E0-088DBE2245B3}">
      <dsp:nvSpPr>
        <dsp:cNvPr id="0" name=""/>
        <dsp:cNvSpPr/>
      </dsp:nvSpPr>
      <dsp:spPr>
        <a:xfrm>
          <a:off x="3252623" y="589974"/>
          <a:ext cx="1920240" cy="914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96" tIns="0" rIns="0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Пілотний проект</a:t>
          </a:r>
          <a:endParaRPr lang="uk-UA" sz="3100" kern="1200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252623" y="589974"/>
        <a:ext cx="1920240" cy="914047"/>
      </dsp:txXfrm>
    </dsp:sp>
    <dsp:sp modelId="{287CF356-4031-4B1F-8F3C-928B535516BC}">
      <dsp:nvSpPr>
        <dsp:cNvPr id="0" name=""/>
        <dsp:cNvSpPr/>
      </dsp:nvSpPr>
      <dsp:spPr>
        <a:xfrm>
          <a:off x="5073649" y="795893"/>
          <a:ext cx="2715983" cy="22133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231F4-7A23-484A-9620-094642E6FAAE}">
      <dsp:nvSpPr>
        <dsp:cNvPr id="0" name=""/>
        <dsp:cNvSpPr/>
      </dsp:nvSpPr>
      <dsp:spPr>
        <a:xfrm rot="10800000" flipV="1">
          <a:off x="5145668" y="322273"/>
          <a:ext cx="2266689" cy="82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010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Результат</a:t>
          </a:r>
          <a:endParaRPr lang="uk-UA" sz="3100" kern="1200" dirty="0">
            <a:solidFill>
              <a:srgbClr val="23237B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10800000">
        <a:off x="5145668" y="322273"/>
        <a:ext cx="2266689" cy="82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DF13-0B58-41F9-A627-83904F9C4D98}">
      <dsp:nvSpPr>
        <dsp:cNvPr id="0" name=""/>
        <dsp:cNvSpPr/>
      </dsp:nvSpPr>
      <dsp:spPr>
        <a:xfrm>
          <a:off x="5266743" y="3112700"/>
          <a:ext cx="2489327" cy="169337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Рефокус</a:t>
          </a:r>
          <a:r>
            <a:rPr lang="uk-UA" sz="13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позиціонування</a:t>
          </a:r>
          <a:endParaRPr lang="uk-UA" sz="13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Стікий</a:t>
          </a:r>
          <a:r>
            <a:rPr lang="uk-UA" sz="13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Розвиток людей</a:t>
          </a:r>
          <a:endParaRPr lang="uk-UA" sz="13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Стіке</a:t>
          </a:r>
          <a:r>
            <a:rPr lang="uk-UA" sz="13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зростання </a:t>
          </a:r>
          <a:r>
            <a:rPr lang="uk-UA" sz="1300" kern="1200" dirty="0" err="1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комьюніті</a:t>
          </a:r>
          <a:endParaRPr lang="uk-UA" sz="13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050740" y="3573241"/>
        <a:ext cx="1668132" cy="1195632"/>
      </dsp:txXfrm>
    </dsp:sp>
    <dsp:sp modelId="{42050AEA-8CDE-4C97-BC4F-5B263534E261}">
      <dsp:nvSpPr>
        <dsp:cNvPr id="0" name=""/>
        <dsp:cNvSpPr/>
      </dsp:nvSpPr>
      <dsp:spPr>
        <a:xfrm>
          <a:off x="0" y="3135598"/>
          <a:ext cx="2749660" cy="161251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Стабільність системи та стійкість підтримки</a:t>
          </a:r>
          <a:endParaRPr lang="uk-UA" sz="13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Темп якісної розробки </a:t>
          </a:r>
          <a:endParaRPr lang="uk-UA" sz="13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Робота на основі побажань пріоритетів клієнтів</a:t>
          </a:r>
          <a:endParaRPr lang="uk-UA" sz="13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422" y="3574150"/>
        <a:ext cx="1853918" cy="1138545"/>
      </dsp:txXfrm>
    </dsp:sp>
    <dsp:sp modelId="{C42B07B4-B8CA-4F70-A926-DD060C8A7066}">
      <dsp:nvSpPr>
        <dsp:cNvPr id="0" name=""/>
        <dsp:cNvSpPr/>
      </dsp:nvSpPr>
      <dsp:spPr>
        <a:xfrm>
          <a:off x="5231443" y="-8846"/>
          <a:ext cx="2489327" cy="161251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solidFill>
              <a:srgbClr val="254E9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3664" y="26576"/>
        <a:ext cx="1671684" cy="1138545"/>
      </dsp:txXfrm>
    </dsp:sp>
    <dsp:sp modelId="{8D3FD68B-BCCB-4B48-9929-CC7D6206C8D5}">
      <dsp:nvSpPr>
        <dsp:cNvPr id="0" name=""/>
        <dsp:cNvSpPr/>
      </dsp:nvSpPr>
      <dsp:spPr>
        <a:xfrm>
          <a:off x="378553" y="-8846"/>
          <a:ext cx="2489327" cy="161251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solidFill>
              <a:srgbClr val="254E9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975" y="26576"/>
        <a:ext cx="1671684" cy="1138545"/>
      </dsp:txXfrm>
    </dsp:sp>
    <dsp:sp modelId="{D5FFE1FF-1687-4611-83BC-B05201D77344}">
      <dsp:nvSpPr>
        <dsp:cNvPr id="0" name=""/>
        <dsp:cNvSpPr/>
      </dsp:nvSpPr>
      <dsp:spPr>
        <a:xfrm>
          <a:off x="1645703" y="298596"/>
          <a:ext cx="2181940" cy="218194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Клієнт як частина екосистеми</a:t>
          </a:r>
          <a:endParaRPr lang="uk-UA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778" y="937671"/>
        <a:ext cx="1542865" cy="1542865"/>
      </dsp:txXfrm>
    </dsp:sp>
    <dsp:sp modelId="{43FD0422-A8F0-4A94-BB17-29C2BBD1E481}">
      <dsp:nvSpPr>
        <dsp:cNvPr id="0" name=""/>
        <dsp:cNvSpPr/>
      </dsp:nvSpPr>
      <dsp:spPr>
        <a:xfrm rot="5400000">
          <a:off x="3928426" y="298596"/>
          <a:ext cx="2181940" cy="2181940"/>
        </a:xfrm>
        <a:prstGeom prst="pieWedg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254E9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Закон і порядок</a:t>
          </a:r>
          <a:endParaRPr lang="uk-UA" sz="2100" b="1" kern="1200" dirty="0">
            <a:solidFill>
              <a:srgbClr val="254E9F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 rot="-5400000">
        <a:off x="3928426" y="937671"/>
        <a:ext cx="1542865" cy="1542865"/>
      </dsp:txXfrm>
    </dsp:sp>
    <dsp:sp modelId="{CBB614C4-4649-4492-B2C4-D2907CE6B04C}">
      <dsp:nvSpPr>
        <dsp:cNvPr id="0" name=""/>
        <dsp:cNvSpPr/>
      </dsp:nvSpPr>
      <dsp:spPr>
        <a:xfrm rot="10800000">
          <a:off x="3930325" y="2581319"/>
          <a:ext cx="2178143" cy="2181940"/>
        </a:xfrm>
        <a:prstGeom prst="pieWedge">
          <a:avLst/>
        </a:prstGeom>
        <a:solidFill>
          <a:srgbClr val="00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Люди та організація</a:t>
          </a:r>
          <a:endParaRPr lang="uk-UA" sz="1900" b="1" kern="1200" dirty="0">
            <a:solidFill>
              <a:schemeClr val="bg1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 rot="10800000">
        <a:off x="3930325" y="2581319"/>
        <a:ext cx="1540180" cy="1542865"/>
      </dsp:txXfrm>
    </dsp:sp>
    <dsp:sp modelId="{61247979-67FB-4169-BCD6-C9357CC39DE1}">
      <dsp:nvSpPr>
        <dsp:cNvPr id="0" name=""/>
        <dsp:cNvSpPr/>
      </dsp:nvSpPr>
      <dsp:spPr>
        <a:xfrm rot="16200000">
          <a:off x="1645703" y="2581319"/>
          <a:ext cx="2181940" cy="2181940"/>
        </a:xfrm>
        <a:prstGeom prst="pieWedge">
          <a:avLst/>
        </a:prstGeom>
        <a:solidFill>
          <a:srgbClr val="99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254E9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Розвиток та підтримка системи</a:t>
          </a:r>
          <a:endParaRPr lang="uk-UA" sz="2000" b="1" kern="1200" dirty="0">
            <a:solidFill>
              <a:srgbClr val="254E9F"/>
            </a:solidFill>
            <a:latin typeface="Times New Roman" panose="02020603050405020304" pitchFamily="18" charset="0"/>
            <a:ea typeface="+mj-ea"/>
            <a:cs typeface="Times New Roman" panose="02020603050405020304" pitchFamily="18" charset="0"/>
          </a:endParaRPr>
        </a:p>
      </dsp:txBody>
      <dsp:txXfrm rot="5400000">
        <a:off x="2284778" y="2581319"/>
        <a:ext cx="1542865" cy="1542865"/>
      </dsp:txXfrm>
    </dsp:sp>
    <dsp:sp modelId="{F07B6E9D-134A-4708-9567-E32C813AAADA}">
      <dsp:nvSpPr>
        <dsp:cNvPr id="0" name=""/>
        <dsp:cNvSpPr/>
      </dsp:nvSpPr>
      <dsp:spPr>
        <a:xfrm>
          <a:off x="3501361" y="2077406"/>
          <a:ext cx="753348" cy="655086"/>
        </a:xfrm>
        <a:prstGeom prst="circularArrow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36F9A-0DF1-4499-8AF9-912C6A8DBF8B}">
      <dsp:nvSpPr>
        <dsp:cNvPr id="0" name=""/>
        <dsp:cNvSpPr/>
      </dsp:nvSpPr>
      <dsp:spPr>
        <a:xfrm rot="10800000">
          <a:off x="3501361" y="2329363"/>
          <a:ext cx="753348" cy="655086"/>
        </a:xfrm>
        <a:prstGeom prst="circularArrow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noProof="0" smtClean="0"/>
              <a:t>Образец текста</a:t>
            </a:r>
          </a:p>
          <a:p>
            <a:pPr lvl="1"/>
            <a:r>
              <a:rPr lang="uk-UA" altLang="uk-UA" noProof="0" smtClean="0"/>
              <a:t>Второй уровень</a:t>
            </a:r>
          </a:p>
          <a:p>
            <a:pPr lvl="2"/>
            <a:r>
              <a:rPr lang="uk-UA" altLang="uk-UA" noProof="0" smtClean="0"/>
              <a:t>Третий уровень</a:t>
            </a:r>
          </a:p>
          <a:p>
            <a:pPr lvl="3"/>
            <a:r>
              <a:rPr lang="uk-UA" altLang="uk-UA" noProof="0" smtClean="0"/>
              <a:t>Четвертый уровень</a:t>
            </a:r>
          </a:p>
          <a:p>
            <a:pPr lvl="4"/>
            <a:r>
              <a:rPr lang="uk-UA" altLang="uk-UA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058FD5-8DBC-403D-A8C2-E14749E4BF5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5600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759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58FD5-8DBC-403D-A8C2-E14749E4BF58}" type="slidenum">
              <a:rPr lang="uk-UA" altLang="uk-UA" smtClean="0"/>
              <a:pPr>
                <a:defRPr/>
              </a:pPr>
              <a:t>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2186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906838" y="9531350"/>
            <a:ext cx="29892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5C908CB-3FF5-40CD-99E6-E3668FFEAD2E}" type="slidenum">
              <a:rPr lang="en-US" altLang="uk-UA" sz="1200">
                <a:solidFill>
                  <a:srgbClr val="000000"/>
                </a:solidFill>
              </a:rPr>
              <a:pPr algn="r"/>
              <a:t>12</a:t>
            </a:fld>
            <a:endParaRPr lang="en-US" altLang="uk-UA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385337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ACA8-DFCE-4A35-AB61-BD9C4419C18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4121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5D33-46AC-411C-9257-C180457EB77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7157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23A7-77B1-4DBA-96B0-462E32CEDDA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9068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9709-B1B8-4D74-92A7-2EB6A8ACFFC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90357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829A-0D05-4A11-9223-C8F5600D86DD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99044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D724-0656-45B6-B9E0-96C3EE828F7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9481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75EC-6EDD-4B06-8493-9DB429EC5CF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5905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D822-46D5-4FF1-B71B-4B1D163F3DBC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83454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A40D-9E55-4951-B179-71B8949AED7A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2734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D67D-EBFE-4568-B779-1D839EBAFBBC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76190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85F2-D254-4E4D-A87D-6B90C3DA85DD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317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1A97-B496-4BE1-BB2D-E7173ADE1D2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32149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5344-48D4-41B4-BEB7-A1E93C46262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2546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E653-C3CF-44F4-B92E-33867AFAC07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35742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EA17-124F-4B0C-858B-7DF9EBD29B0C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4927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A2C1F-F306-4BFD-8E49-C756BE54BC1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4653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5095-12DC-4802-A191-FDC31E82580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40658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9AD0-9E1A-4EA4-B054-D05521054266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47672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C897A-EADA-4568-B616-74AE43F6854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9952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ACD0-8246-471A-87D6-9485F8BAFCA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76054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91DD-B7B8-4913-B5B0-320478ED8870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4708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0C0A-CBB4-48E5-9ED6-733796D4472C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839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25BB-1A6B-475A-9A4F-420BEC45277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484752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296F1-96DD-427E-9357-43BA40D9AE53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28328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A43F-834D-416E-BF32-3BBD91B962E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5055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65E6-734A-4150-BCC8-304328E2C19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3658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CFED-E952-4019-A890-CB91C3C520E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47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A4B2-1596-4A77-AB61-98FB246C36F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658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0B5A-04BC-4817-83B5-FA7AB7AC0CB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1735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1B5C-C87C-4C21-8ED5-837356B4999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1558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C296-1CCE-4E10-B27F-CC19D9D7B42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218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5649-2DE1-44A8-B4F3-283FB1E28F21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96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7788-D583-4AD5-A0B3-1F9616AF97A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98208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0BC927D-B7DB-46CC-8756-9ABC123805D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0EEC1F-BEB2-4217-A437-288997DCD5A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текста</a:t>
            </a:r>
          </a:p>
          <a:p>
            <a:pPr lvl="1"/>
            <a:r>
              <a:rPr lang="uk-UA" altLang="uk-UA" smtClean="0"/>
              <a:t>Второй уровень</a:t>
            </a:r>
          </a:p>
          <a:p>
            <a:pPr lvl="2"/>
            <a:r>
              <a:rPr lang="uk-UA" altLang="uk-UA" smtClean="0"/>
              <a:t>Третий уровень</a:t>
            </a:r>
          </a:p>
          <a:p>
            <a:pPr lvl="3"/>
            <a:r>
              <a:rPr lang="uk-UA" altLang="uk-UA" smtClean="0"/>
              <a:t>Четвертый уровень</a:t>
            </a:r>
          </a:p>
          <a:p>
            <a:pPr lvl="4"/>
            <a:r>
              <a:rPr lang="uk-UA" altLang="uk-UA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6437F7-49DB-4D3B-AA56-F3541F11102B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765311" y="1747157"/>
            <a:ext cx="3706368" cy="2998020"/>
          </a:xfrm>
        </p:spPr>
        <p:txBody>
          <a:bodyPr/>
          <a:lstStyle/>
          <a:p>
            <a:pPr eaLnBrk="1" hangingPunct="1"/>
            <a:r>
              <a:rPr lang="uk-UA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/>
            </a:r>
            <a:br>
              <a:rPr lang="uk-UA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</a:br>
            <a:r>
              <a:rPr lang="uk-UA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Реформа в публічних </a:t>
            </a:r>
            <a:r>
              <a:rPr lang="uk-UA" altLang="uk-UA" sz="28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закупівлях</a:t>
            </a:r>
            <a:r>
              <a:rPr lang="uk-UA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: досягнення 2017, наступні кроки 2018</a:t>
            </a:r>
            <a:br>
              <a:rPr lang="uk-UA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</a:br>
            <a:r>
              <a:rPr lang="ru-RU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/>
            </a:r>
            <a:br>
              <a:rPr lang="ru-RU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</a:br>
            <a:r>
              <a:rPr lang="ru-RU" alt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Лілія Лахтіонова</a:t>
            </a:r>
            <a:r>
              <a:rPr lang="ru-RU" altLang="uk-UA" sz="2000" b="1" dirty="0" smtClean="0">
                <a:solidFill>
                  <a:srgbClr val="005F8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altLang="uk-UA" sz="2000" b="1" dirty="0" smtClean="0">
                <a:solidFill>
                  <a:srgbClr val="005F8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ru-RU" altLang="uk-UA" sz="2000" b="1" dirty="0" smtClean="0">
              <a:solidFill>
                <a:srgbClr val="005F8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5043" y="4373217"/>
            <a:ext cx="3472070" cy="22396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-5550"/>
            <a:ext cx="769513" cy="7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200" y="109534"/>
            <a:ext cx="7564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Мотиваційна </a:t>
            </a:r>
            <a:r>
              <a:rPr lang="uk-UA" sz="4000" b="1" i="1" dirty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сесія </a:t>
            </a:r>
            <a:r>
              <a:rPr lang="uk-UA" sz="4000" b="1" i="1" dirty="0" err="1" smtClean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Прозорро</a:t>
            </a:r>
            <a:r>
              <a:rPr lang="en-US" sz="4000" b="1" i="1" dirty="0" smtClean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</a:t>
            </a:r>
            <a:r>
              <a:rPr lang="en-US" sz="4000" b="1" i="1" dirty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2017</a:t>
            </a:r>
            <a:endParaRPr lang="uk-UA" sz="4000" b="1" i="1" dirty="0">
              <a:solidFill>
                <a:srgbClr val="23237B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="" xmlns:a16="http://schemas.microsoft.com/office/drawing/2014/main" id="{A69D64F6-5458-4337-9F2C-9419AF8F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18139" r="2985" b="16210"/>
          <a:stretch/>
        </p:blipFill>
        <p:spPr>
          <a:xfrm>
            <a:off x="4551873" y="4217157"/>
            <a:ext cx="4482943" cy="2320119"/>
          </a:xfrm>
          <a:prstGeom prst="rect">
            <a:avLst/>
          </a:prstGeom>
        </p:spPr>
      </p:pic>
      <p:pic>
        <p:nvPicPr>
          <p:cNvPr id="8194" name="Picture 2" descr="D:\ПРОЗОРО\PROZORRО\КОНФЕРЕНЦІЯ -Ліля-презентація\21754504_850034958498718_66957730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24950" r="2915" b="12425"/>
          <a:stretch/>
        </p:blipFill>
        <p:spPr bwMode="auto">
          <a:xfrm>
            <a:off x="3757229" y="1378423"/>
            <a:ext cx="5268037" cy="26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ЗОРО\PROZORRО\КОНФЕРЕНЦІЯ -Ліля-презентація\21754430_850034955165385_1738574104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2" r="16255"/>
          <a:stretch/>
        </p:blipFill>
        <p:spPr bwMode="auto">
          <a:xfrm>
            <a:off x="402215" y="4176218"/>
            <a:ext cx="3862318" cy="23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30" y="1954145"/>
            <a:ext cx="36872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Обговорення пріоритетних</a:t>
            </a:r>
          </a:p>
          <a:p>
            <a:pPr algn="ctr"/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напрямків діяльності</a:t>
            </a:r>
          </a:p>
          <a:p>
            <a:pPr algn="ctr"/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2018 рік</a:t>
            </a:r>
            <a:endParaRPr lang="uk-UA" sz="24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8052292"/>
              </p:ext>
            </p:extLst>
          </p:nvPr>
        </p:nvGraphicFramePr>
        <p:xfrm>
          <a:off x="620486" y="1208315"/>
          <a:ext cx="7756071" cy="506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214" y="163285"/>
            <a:ext cx="7380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solidFill>
                  <a:srgbClr val="254E9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Стратегічні напрямки_2018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6416" y="1319894"/>
            <a:ext cx="20682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Робота з клієнтом: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uk-UA" sz="1200" dirty="0"/>
              <a:t>Отримати базові знання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uk-UA" sz="1200" dirty="0"/>
              <a:t>Познайомитися з інструментарієм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uk-UA" sz="1200" dirty="0"/>
              <a:t>Відшліфувати</a:t>
            </a:r>
          </a:p>
          <a:p>
            <a:r>
              <a:rPr lang="uk-UA" sz="1200" dirty="0"/>
              <a:t> навички</a:t>
            </a:r>
            <a:r>
              <a:rPr lang="uk-UA" sz="1200" dirty="0" smtClean="0"/>
              <a:t> 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041571" y="1244681"/>
            <a:ext cx="23023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Робота із законодавством: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uk-UA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Удосконалення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uk-UA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Гармонізація відповідно до зобов'язань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uk-UA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Інституалізація закупівельної діяльності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uk-UA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1914073" y="867005"/>
            <a:ext cx="6478588" cy="1066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 sz="180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59397" name="Text Box 14"/>
          <p:cNvSpPr txBox="1">
            <a:spLocks noChangeArrowheads="1"/>
          </p:cNvSpPr>
          <p:nvPr/>
        </p:nvSpPr>
        <p:spPr bwMode="auto">
          <a:xfrm>
            <a:off x="861876" y="832302"/>
            <a:ext cx="973330" cy="1099711"/>
          </a:xfrm>
          <a:prstGeom prst="rect">
            <a:avLst/>
          </a:prstGeom>
          <a:solidFill>
            <a:srgbClr val="98BAF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6500" dirty="0">
                <a:solidFill>
                  <a:srgbClr val="FFBE0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2123282" y="969568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Удосконалення </a:t>
            </a:r>
            <a:r>
              <a:rPr lang="uk-UA" altLang="uk-UA" sz="3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оскарження</a:t>
            </a:r>
            <a:endParaRPr lang="en-US" altLang="uk-UA" sz="3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1928940" y="2045975"/>
            <a:ext cx="6478588" cy="10668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292929"/>
              </a:solidFill>
              <a:latin typeface="Arial"/>
            </a:endParaRPr>
          </a:p>
        </p:txBody>
      </p:sp>
      <p:sp>
        <p:nvSpPr>
          <p:cNvPr id="59401" name="Text Box 14"/>
          <p:cNvSpPr txBox="1">
            <a:spLocks noChangeArrowheads="1"/>
          </p:cNvSpPr>
          <p:nvPr/>
        </p:nvSpPr>
        <p:spPr bwMode="auto">
          <a:xfrm>
            <a:off x="854440" y="2005332"/>
            <a:ext cx="959818" cy="1092607"/>
          </a:xfrm>
          <a:prstGeom prst="rect">
            <a:avLst/>
          </a:prstGeom>
          <a:solidFill>
            <a:srgbClr val="98BAF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6500" dirty="0">
                <a:solidFill>
                  <a:srgbClr val="005F8B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9403" name="Rectangle 4"/>
          <p:cNvSpPr>
            <a:spLocks noChangeArrowheads="1"/>
          </p:cNvSpPr>
          <p:nvPr/>
        </p:nvSpPr>
        <p:spPr bwMode="auto">
          <a:xfrm>
            <a:off x="833493" y="4458102"/>
            <a:ext cx="1001713" cy="10668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 sz="180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59404" name="Rectangle 5"/>
          <p:cNvSpPr>
            <a:spLocks noChangeArrowheads="1"/>
          </p:cNvSpPr>
          <p:nvPr/>
        </p:nvSpPr>
        <p:spPr bwMode="auto">
          <a:xfrm>
            <a:off x="1928940" y="4384692"/>
            <a:ext cx="6478588" cy="10668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Гармонізація з ЄС</a:t>
            </a:r>
            <a:endParaRPr lang="en-US" altLang="uk-UA" sz="3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857597" y="4384692"/>
            <a:ext cx="977609" cy="1092607"/>
          </a:xfrm>
          <a:prstGeom prst="rect">
            <a:avLst/>
          </a:prstGeom>
          <a:solidFill>
            <a:srgbClr val="98BAF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6500" dirty="0">
                <a:solidFill>
                  <a:srgbClr val="99CC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213" name="Rectangle 5"/>
          <p:cNvSpPr>
            <a:spLocks noChangeArrowheads="1"/>
          </p:cNvSpPr>
          <p:nvPr/>
        </p:nvSpPr>
        <p:spPr bwMode="auto">
          <a:xfrm>
            <a:off x="1914073" y="3215526"/>
            <a:ext cx="6478588" cy="10668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292929"/>
              </a:solidFill>
              <a:latin typeface="Arial"/>
            </a:endParaRPr>
          </a:p>
        </p:txBody>
      </p:sp>
      <p:sp>
        <p:nvSpPr>
          <p:cNvPr id="59413" name="Text Box 14"/>
          <p:cNvSpPr txBox="1">
            <a:spLocks noChangeArrowheads="1"/>
          </p:cNvSpPr>
          <p:nvPr/>
        </p:nvSpPr>
        <p:spPr bwMode="auto">
          <a:xfrm>
            <a:off x="834913" y="3217601"/>
            <a:ext cx="959819" cy="1092607"/>
          </a:xfrm>
          <a:prstGeom prst="rect">
            <a:avLst/>
          </a:prstGeom>
          <a:solidFill>
            <a:srgbClr val="98BAFE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6500" dirty="0">
                <a:solidFill>
                  <a:srgbClr val="09AEE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9423" name="Rectangle 7"/>
          <p:cNvSpPr>
            <a:spLocks noChangeArrowheads="1"/>
          </p:cNvSpPr>
          <p:nvPr/>
        </p:nvSpPr>
        <p:spPr bwMode="auto">
          <a:xfrm>
            <a:off x="2112623" y="3078518"/>
            <a:ext cx="5475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3000" dirty="0">
                <a:solidFill>
                  <a:srgbClr val="BBE0E3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Допорогові </a:t>
            </a:r>
            <a:r>
              <a:rPr lang="uk-UA" altLang="uk-UA" sz="3000" dirty="0" smtClean="0">
                <a:solidFill>
                  <a:srgbClr val="BBE0E3">
                    <a:lumMod val="50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закупівлі та електронні каталоги</a:t>
            </a:r>
            <a:endParaRPr lang="en-US" altLang="uk-UA" sz="3000" dirty="0">
              <a:solidFill>
                <a:srgbClr val="BBE0E3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2120965" y="1984793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uk-UA" sz="3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 </a:t>
            </a:r>
            <a:r>
              <a:rPr lang="ru-RU" altLang="uk-UA" sz="32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години</a:t>
            </a:r>
            <a:r>
              <a:rPr lang="ru-RU" altLang="uk-UA" sz="3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altLang="uk-UA" sz="32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виправлення</a:t>
            </a:r>
            <a:r>
              <a:rPr lang="ru-RU" altLang="uk-UA" sz="32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uk-UA" sz="3200" dirty="0" err="1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помилок</a:t>
            </a:r>
            <a:endParaRPr lang="en-US" altLang="uk-UA" sz="3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069"/>
          </a:xfrm>
        </p:spPr>
        <p:txBody>
          <a:bodyPr/>
          <a:lstStyle/>
          <a:p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Закон і порядок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493" y="5550709"/>
            <a:ext cx="959819" cy="1092607"/>
          </a:xfrm>
          <a:prstGeom prst="rect">
            <a:avLst/>
          </a:prstGeom>
          <a:solidFill>
            <a:srgbClr val="98BAFE"/>
          </a:solidFill>
          <a:ln>
            <a:solidFill>
              <a:srgbClr val="98BAFE"/>
            </a:solidFill>
          </a:ln>
        </p:spPr>
        <p:txBody>
          <a:bodyPr wrap="square">
            <a:spAutoFit/>
          </a:bodyPr>
          <a:lstStyle/>
          <a:p>
            <a:r>
              <a:rPr lang="en-US" sz="6500" dirty="0">
                <a:solidFill>
                  <a:srgbClr val="FF33CC"/>
                </a:solidFill>
                <a:latin typeface="Arial Black" panose="020B0A04020102020204" pitchFamily="34" charset="0"/>
              </a:rPr>
              <a:t>5</a:t>
            </a:r>
            <a:endParaRPr lang="uk-UA" sz="6500" dirty="0">
              <a:solidFill>
                <a:srgbClr val="FF33CC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14073" y="5554243"/>
            <a:ext cx="6478588" cy="1066800"/>
          </a:xfrm>
          <a:prstGeom prst="rect">
            <a:avLst/>
          </a:prstGeom>
          <a:solidFill>
            <a:srgbClr val="FF33C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Професіоналізація</a:t>
            </a:r>
            <a:endParaRPr lang="en-US" altLang="uk-UA" sz="3200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79488" y="476250"/>
            <a:ext cx="2586037" cy="10668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 sz="1800" b="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901031" y="494733"/>
            <a:ext cx="6478587" cy="1066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 sz="1800" b="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168525" y="69215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32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Удосконалення </a:t>
            </a:r>
            <a:r>
              <a:rPr lang="uk-UA" altLang="uk-UA" sz="3200" b="1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оскарження</a:t>
            </a:r>
            <a:endParaRPr lang="en-US" altLang="uk-UA" sz="3200" b="1" i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2471" name="Text Box 14"/>
          <p:cNvSpPr txBox="1">
            <a:spLocks noChangeArrowheads="1"/>
          </p:cNvSpPr>
          <p:nvPr/>
        </p:nvSpPr>
        <p:spPr bwMode="auto">
          <a:xfrm>
            <a:off x="1042988" y="333375"/>
            <a:ext cx="1371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8800" b="0">
                <a:solidFill>
                  <a:srgbClr val="FFBE0E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79425" y="2261621"/>
            <a:ext cx="7632700" cy="35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00" rIns="91425" bIns="45700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оплата скарги через систему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оскарження </a:t>
            </a:r>
            <a:r>
              <a:rPr lang="uk-UA" altLang="uk-UA" sz="2800" b="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багатолотових</a:t>
            </a: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altLang="uk-UA" sz="2800" b="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endParaRPr lang="uk-UA" altLang="uk-UA" sz="2800" b="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оскарження відміни</a:t>
            </a: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заборона відкликати скаргу</a:t>
            </a:r>
            <a:endParaRPr lang="uk-UA" altLang="uk-UA" sz="2800" b="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uk-UA" altLang="uk-UA" sz="2800" b="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ведення диференційованого підходу до вартості скарги</a:t>
            </a:r>
            <a:endParaRPr lang="uk-UA" altLang="uk-UA" sz="2800" b="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18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2546803"/>
            <a:ext cx="7273925" cy="24415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00" rIns="91425" bIns="4570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результатами розгляду замовник описує недоліки пропозиції в системі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учасник має 24 години на виправлення помилок та завантаження документів в систему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950913" y="485775"/>
            <a:ext cx="1001712" cy="1066800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 sz="1800" b="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1957388" y="485775"/>
            <a:ext cx="6478587" cy="10668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rgbClr val="292929"/>
              </a:solidFill>
              <a:latin typeface="+mn-lt"/>
            </a:endParaRP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82825" y="473075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uk-UA" sz="3200" b="1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 </a:t>
            </a:r>
            <a:r>
              <a:rPr lang="ru-RU" altLang="uk-UA" sz="3200" b="1" i="1" dirty="0" err="1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години</a:t>
            </a:r>
            <a:r>
              <a:rPr lang="ru-RU" altLang="uk-UA" sz="3200" b="1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altLang="uk-UA" sz="3200" b="1" i="1" dirty="0" err="1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виправлення</a:t>
            </a:r>
            <a:r>
              <a:rPr lang="ru-RU" altLang="uk-UA" sz="3200" b="1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uk-UA" sz="3200" b="1" i="1" dirty="0" err="1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помилок</a:t>
            </a:r>
            <a:endParaRPr lang="en-US" altLang="uk-UA" sz="3200" b="1" i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495" name="Text Box 14"/>
          <p:cNvSpPr txBox="1">
            <a:spLocks noChangeArrowheads="1"/>
          </p:cNvSpPr>
          <p:nvPr/>
        </p:nvSpPr>
        <p:spPr bwMode="auto">
          <a:xfrm>
            <a:off x="984250" y="288925"/>
            <a:ext cx="12890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8800" b="0">
                <a:solidFill>
                  <a:srgbClr val="91009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2</a:t>
            </a:r>
          </a:p>
        </p:txBody>
      </p:sp>
      <p:pic>
        <p:nvPicPr>
          <p:cNvPr id="7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74" y="2014538"/>
            <a:ext cx="7742163" cy="397027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25" tIns="45700" rIns="91425" bIns="45700">
            <a:spAutoFit/>
          </a:bodyPr>
          <a:lstStyle/>
          <a:p>
            <a:pPr marL="0" indent="0">
              <a:spcBef>
                <a:spcPct val="50000"/>
              </a:spcBef>
            </a:pPr>
            <a:r>
              <a:rPr lang="uk-UA" altLang="uk-UA" sz="2800" dirty="0" smtClean="0"/>
              <a:t>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вся інформація про закупівлі в системі</a:t>
            </a:r>
          </a:p>
          <a:p>
            <a:pPr marL="0" indent="0">
              <a:spcBef>
                <a:spcPct val="50000"/>
              </a:spcBef>
            </a:pP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спрощені (допорогові) закупівлі обов'язково через систему</a:t>
            </a:r>
          </a:p>
          <a:p>
            <a:pPr marL="0" indent="0">
              <a:spcBef>
                <a:spcPct val="50000"/>
              </a:spcBef>
            </a:pP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винятки визначені в Законі</a:t>
            </a:r>
          </a:p>
          <a:p>
            <a:pPr marL="0" indent="0">
              <a:spcBef>
                <a:spcPct val="50000"/>
              </a:spcBef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електронні каталоги на </a:t>
            </a: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uk-UA" altLang="uk-UA" sz="28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допорогах</a:t>
            </a: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– </a:t>
            </a: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пілотний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проект</a:t>
            </a:r>
          </a:p>
          <a:p>
            <a:pPr marL="0" indent="0">
              <a:spcBef>
                <a:spcPct val="50000"/>
              </a:spcBef>
              <a:buNone/>
            </a:pPr>
            <a:endParaRPr lang="uk-UA" altLang="uk-UA" sz="2800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79475" y="466725"/>
            <a:ext cx="1001713" cy="1066800"/>
          </a:xfrm>
          <a:prstGeom prst="rect">
            <a:avLst/>
          </a:prstGeom>
          <a:solidFill>
            <a:schemeClr val="hlink">
              <a:alpha val="2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 sz="1800" b="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8213" name="Rectangle 5"/>
          <p:cNvSpPr>
            <a:spLocks noChangeArrowheads="1"/>
          </p:cNvSpPr>
          <p:nvPr/>
        </p:nvSpPr>
        <p:spPr bwMode="auto">
          <a:xfrm>
            <a:off x="1885950" y="481013"/>
            <a:ext cx="6478588" cy="10668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 sz="1800" b="0">
              <a:solidFill>
                <a:srgbClr val="292929"/>
              </a:solidFill>
              <a:latin typeface="+mn-lt"/>
            </a:endParaRP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1881188" y="544413"/>
            <a:ext cx="56880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3200" b="1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Допорогові </a:t>
            </a:r>
            <a:r>
              <a:rPr lang="uk-UA" altLang="uk-UA" sz="32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закупівлі та електронні каталоги</a:t>
            </a:r>
            <a:endParaRPr lang="en-US" altLang="uk-UA" sz="3200" b="1" i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519" name="Text Box 14"/>
          <p:cNvSpPr txBox="1">
            <a:spLocks noChangeArrowheads="1"/>
          </p:cNvSpPr>
          <p:nvPr/>
        </p:nvSpPr>
        <p:spPr bwMode="auto">
          <a:xfrm>
            <a:off x="900113" y="290513"/>
            <a:ext cx="12890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uk-UA" sz="8800" b="0">
                <a:solidFill>
                  <a:srgbClr val="09AEEF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3</a:t>
            </a:r>
          </a:p>
        </p:txBody>
      </p:sp>
      <p:pic>
        <p:nvPicPr>
          <p:cNvPr id="7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879475" y="434975"/>
            <a:ext cx="1001713" cy="10668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 sz="180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908175" y="434975"/>
            <a:ext cx="6478588" cy="10668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uk-UA" altLang="uk-UA" sz="1800">
              <a:solidFill>
                <a:srgbClr val="292929"/>
              </a:solidFill>
              <a:latin typeface="Segoe UI" panose="020B0502040204020203" pitchFamily="34" charset="0"/>
            </a:endParaRP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1982562" y="675987"/>
            <a:ext cx="612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uk-UA" sz="32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Гармонізація ЄС</a:t>
            </a:r>
            <a:endParaRPr lang="en-US" altLang="uk-UA" sz="3200" b="1" i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869950" y="276225"/>
            <a:ext cx="1289050" cy="1433513"/>
          </a:xfrm>
          <a:prstGeom prst="rect">
            <a:avLst/>
          </a:prstGeom>
          <a:solidFill>
            <a:srgbClr val="98BAFE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uk-UA" sz="8800" dirty="0">
                <a:solidFill>
                  <a:srgbClr val="99CC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007810" y="1868488"/>
            <a:ext cx="7632700" cy="483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5" tIns="45700" rIns="91425" bIns="457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нові процедури закупівлі - торги з обмеженою участю, переговорна з попередньою публікацією;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можливість подання пропозиції від декількох юридичних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осіб(консорціум);</a:t>
            </a:r>
            <a:endParaRPr lang="uk-UA" altLang="uk-UA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uk-UA" sz="28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оцінка</a:t>
            </a:r>
            <a:r>
              <a:rPr lang="ru-RU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uk-UA" sz="28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пропозицій</a:t>
            </a:r>
            <a:r>
              <a:rPr lang="ru-RU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 аномально </a:t>
            </a:r>
            <a:r>
              <a:rPr lang="ru-RU" altLang="uk-UA" sz="28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низькими</a:t>
            </a:r>
            <a:r>
              <a:rPr lang="ru-RU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uk-UA" sz="2800" dirty="0" err="1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цінами</a:t>
            </a:r>
            <a:endParaRPr lang="en-US" altLang="uk-UA" sz="2800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иттєвий цикл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озрахунок очікуваної вартості</a:t>
            </a:r>
            <a:endParaRPr lang="uk-UA" altLang="uk-UA" sz="28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Відмова від формату роботи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тендерних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комітетів</a:t>
            </a: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шляхом введення посад “фахівець з публічних </a:t>
            </a:r>
            <a:r>
              <a:rPr lang="uk-UA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закупівель</a:t>
            </a: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”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та створення професійного стандарту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uk-UA" sz="2800" kern="1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Масштабування Централізованих закупівельних організацій (ЦЗО) 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uk-UA" sz="2800" kern="1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Підтримка університетських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програм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підготовки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фахівців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у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сфері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публічних</a:t>
            </a:r>
            <a:r>
              <a:rPr lang="en-US" altLang="uk-UA" sz="280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 </a:t>
            </a:r>
            <a:r>
              <a:rPr lang="en-US" altLang="uk-UA" sz="2800" kern="12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rPr>
              <a:t>закупівель</a:t>
            </a:r>
            <a:endParaRPr lang="uk-UA" altLang="uk-UA" sz="2800" kern="1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  <a:p>
            <a:endParaRPr lang="uk-UA" sz="2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22714" y="274638"/>
            <a:ext cx="6564086" cy="1143000"/>
          </a:xfrm>
          <a:prstGeom prst="rect">
            <a:avLst/>
          </a:prstGeom>
          <a:solidFill>
            <a:srgbClr val="FF33CC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32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Професіоналізація</a:t>
            </a:r>
            <a:endParaRPr lang="en-US" altLang="uk-UA" sz="3200" b="1" i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162332"/>
            <a:ext cx="1322614" cy="1369606"/>
          </a:xfrm>
          <a:prstGeom prst="rect">
            <a:avLst/>
          </a:prstGeom>
          <a:solidFill>
            <a:srgbClr val="98BAFE"/>
          </a:solidFill>
        </p:spPr>
        <p:txBody>
          <a:bodyPr wrap="square">
            <a:spAutoFit/>
          </a:bodyPr>
          <a:lstStyle/>
          <a:p>
            <a:r>
              <a:rPr lang="uk-UA" sz="6500" dirty="0" smtClean="0">
                <a:solidFill>
                  <a:srgbClr val="FF33CC"/>
                </a:solidFill>
                <a:latin typeface="Arial Black" panose="020B0A04020102020204" pitchFamily="34" charset="0"/>
              </a:rPr>
              <a:t> 5</a:t>
            </a:r>
          </a:p>
          <a:p>
            <a:endParaRPr lang="uk-UA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1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667339" y="1937842"/>
            <a:ext cx="3706368" cy="2732129"/>
          </a:xfrm>
        </p:spPr>
        <p:txBody>
          <a:bodyPr/>
          <a:lstStyle/>
          <a:p>
            <a:pPr eaLnBrk="1" hangingPunct="1"/>
            <a:r>
              <a:rPr lang="ru-RU" altLang="uk-UA" sz="4000" b="1" dirty="0" err="1" smtClean="0">
                <a:solidFill>
                  <a:srgbClr val="005F8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Дякую</a:t>
            </a:r>
            <a:r>
              <a:rPr lang="ru-RU" altLang="uk-UA" sz="4000" b="1" dirty="0" smtClean="0">
                <a:solidFill>
                  <a:srgbClr val="005F8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за </a:t>
            </a:r>
            <a:r>
              <a:rPr lang="ru-RU" altLang="uk-UA" sz="4000" b="1" dirty="0" err="1" smtClean="0">
                <a:solidFill>
                  <a:srgbClr val="005F8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увагу</a:t>
            </a:r>
            <a:r>
              <a:rPr lang="ru-RU" altLang="uk-UA" sz="4000" b="1" dirty="0" smtClean="0">
                <a:solidFill>
                  <a:srgbClr val="005F8B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!</a:t>
            </a:r>
          </a:p>
        </p:txBody>
      </p:sp>
      <p:sp>
        <p:nvSpPr>
          <p:cNvPr id="2" name="Овал 1"/>
          <p:cNvSpPr/>
          <p:nvPr/>
        </p:nvSpPr>
        <p:spPr>
          <a:xfrm>
            <a:off x="265043" y="4373217"/>
            <a:ext cx="3472070" cy="22396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482" y="92657"/>
            <a:ext cx="8229600" cy="741362"/>
          </a:xfrm>
        </p:spPr>
        <p:txBody>
          <a:bodyPr/>
          <a:lstStyle/>
          <a:p>
            <a:pPr eaLnBrk="1" hangingPunct="1"/>
            <a:r>
              <a:rPr lang="uk-UA" sz="4000" b="1" i="1" kern="12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Напрямки розвитку сфери в 2017 </a:t>
            </a:r>
            <a:endParaRPr lang="uk-UA" sz="4000" b="1" i="1" kern="12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D:\ПРОЗОРО\PROZORRО\Конспекти-Модулі-Закони\17626450_1485794391451124_469002492753015646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" y="898525"/>
            <a:ext cx="8829676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212271"/>
            <a:ext cx="8229600" cy="1322615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Втримати прозорість та підвищити </a:t>
            </a:r>
            <a:r>
              <a:rPr lang="uk-UA" sz="4000" b="1" i="1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конкурентність</a:t>
            </a:r>
            <a:r>
              <a:rPr lang="uk-UA" sz="4000" b="1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uk-UA" sz="4000" b="1" i="1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59" y="1404257"/>
            <a:ext cx="838091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b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Розвиток ІТ системи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запровадження нових процедур: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еско</a:t>
            </a:r>
            <a:r>
              <a:rPr lang="uk-UA" sz="28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-контракти,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процедура для </a:t>
            </a:r>
            <a:r>
              <a:rPr lang="uk-UA" sz="2800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r>
              <a:rPr lang="uk-UA" sz="28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що фінансуються Світовим банком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uk-UA" sz="28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Забезпечити інформаційну </a:t>
            </a:r>
            <a:r>
              <a:rPr lang="uk-UA" sz="2800" b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безпеку</a:t>
            </a:r>
            <a:endParaRPr lang="uk-UA" sz="28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міграція в українські дата центри;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</a:t>
            </a:r>
            <a:r>
              <a:rPr lang="uk-UA" sz="28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обудова комплексної системи захисту</a:t>
            </a:r>
            <a:endParaRPr lang="uk-UA" sz="24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421504">
            <a:off x="434333" y="4185363"/>
            <a:ext cx="21300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i="1" dirty="0">
              <a:solidFill>
                <a:srgbClr val="23237B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1390953">
            <a:off x="466811" y="3080856"/>
            <a:ext cx="2817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uk-UA" i="1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Втримати прозорість та підвищити </a:t>
            </a:r>
            <a:r>
              <a:rPr lang="uk-UA" sz="4000" b="1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конкурентність</a:t>
            </a:r>
            <a:r>
              <a:rPr lang="uk-UA" sz="4000" b="1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Інтеграція </a:t>
            </a:r>
            <a:r>
              <a:rPr lang="uk-UA" sz="2800" b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Прозорро</a:t>
            </a:r>
            <a:r>
              <a:rPr lang="uk-UA" sz="28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 різними реєстрами </a:t>
            </a:r>
            <a:r>
              <a:rPr lang="uk-UA" sz="28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(ЄДР,  ДФС</a:t>
            </a:r>
            <a:r>
              <a:rPr lang="uk-UA" sz="28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МОЗ)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uk-UA" sz="28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Нормативне врегулювання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наказ про рамкові угоди (укладання довгострокових договорів; наявність декількох переможців)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8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зміни до постанови 166 (використання </a:t>
            </a:r>
            <a:r>
              <a:rPr lang="uk-UA" sz="2800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ел</a:t>
            </a:r>
            <a:r>
              <a:rPr lang="uk-UA" sz="28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системи ДП,КП, повернення оплати учасникам)</a:t>
            </a:r>
          </a:p>
        </p:txBody>
      </p:sp>
    </p:spTree>
    <p:extLst>
      <p:ext uri="{BB962C8B-B14F-4D97-AF65-F5344CB8AC3E}">
        <p14:creationId xmlns:p14="http://schemas.microsoft.com/office/powerpoint/2010/main" val="132389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ЗОРО\PROZORRО\КОНФЕРЕНЦІЯ -Ліля-презентація\logo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26" y="972869"/>
            <a:ext cx="1255776" cy="5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928" y="36296"/>
            <a:ext cx="6974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uk-UA" sz="4000" b="1" i="1" dirty="0" smtClean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Побудувати професіоналізацію</a:t>
            </a:r>
            <a:endParaRPr lang="uk-UA" sz="4000" b="1" i="1" dirty="0">
              <a:solidFill>
                <a:srgbClr val="23237B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7373" y="1988532"/>
            <a:ext cx="38777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3-місячна програма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Професіоналізація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три випуски 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лизько 100 дипломованих спеціалістів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087" y="920864"/>
            <a:ext cx="2769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ЦЕНТР ВДОСКОНАЛЕННЯ </a:t>
            </a:r>
            <a:endParaRPr lang="uk-UA" sz="2000" b="1" dirty="0" smtClean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endParaRPr lang="uk-UA" sz="20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1" name="Picture 3" descr="D:\ПРОЗОРО\PROZORRО\КОНФЕРЕНЦІЯ -Ліля-презентація\logo-k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74" y="1022554"/>
            <a:ext cx="1558478" cy="4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ОЗОРО\PROZORRО\КОНФЕРЕНЦІЯ -Ліля-презентація\19510436_308886722892038_5800112284664832060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34277" r="3248" b="6727"/>
          <a:stretch/>
        </p:blipFill>
        <p:spPr bwMode="auto">
          <a:xfrm>
            <a:off x="110168" y="1717099"/>
            <a:ext cx="4669536" cy="20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0168" y="4278364"/>
            <a:ext cx="8358705" cy="2392133"/>
          </a:xfrm>
        </p:spPr>
        <p:txBody>
          <a:bodyPr/>
          <a:lstStyle/>
          <a:p>
            <a:pPr algn="l"/>
            <a:r>
              <a:rPr lang="uk-U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uk-UA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ВНЗ готують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фахівців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відповідними освітньо-професійними програмами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 другому (магістерському)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рівні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ВНЗ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здійснюють навчання фахівців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 управління публічними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закупівлями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шляхом упровадження </a:t>
            </a:r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навчальних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дисциплін</a:t>
            </a:r>
            <a:b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охоплення близько 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1500 студентів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uk-UA" sz="20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31645" y="3859711"/>
            <a:ext cx="3249386" cy="418653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Співпраця з ВНЗ 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431" y="1009669"/>
            <a:ext cx="4177450" cy="468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Співпраця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з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ЗОРО\PROZORRО\КОНФЕРЕНЦІЯ -Ліля-презентація\logo_gray_wp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5F8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68" y="2915125"/>
            <a:ext cx="3267456" cy="662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428360" y="2623642"/>
            <a:ext cx="2182368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Публічні </a:t>
            </a:r>
            <a:r>
              <a:rPr lang="uk-UA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закупівлі</a:t>
            </a:r>
            <a:endParaRPr lang="uk-UA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6524" y="3065063"/>
            <a:ext cx="2177490" cy="88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Публічні </a:t>
            </a:r>
            <a:r>
              <a:rPr lang="uk-UA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закупівлі. </a:t>
            </a:r>
          </a:p>
          <a:p>
            <a:r>
              <a:rPr lang="uk-UA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Поглиблений</a:t>
            </a:r>
            <a:endParaRPr lang="uk-UA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157" y="3557523"/>
            <a:ext cx="2182368" cy="80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4310322" y="2913510"/>
            <a:ext cx="1011456" cy="151553"/>
          </a:xfrm>
          <a:prstGeom prst="straightConnector1">
            <a:avLst/>
          </a:prstGeom>
          <a:ln w="28575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7" descr="D:\ПРОЗОРО\PROZORRО\КОНФЕРЕНЦІЯ -Ліля-презентація\49d1499ab3662dceac6f51d96a2a6a44d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932081"/>
            <a:ext cx="2284411" cy="140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2" name="Прямоугольник 41"/>
          <p:cNvSpPr/>
          <p:nvPr/>
        </p:nvSpPr>
        <p:spPr>
          <a:xfrm>
            <a:off x="2871497" y="850905"/>
            <a:ext cx="561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</a:t>
            </a:r>
            <a:r>
              <a:rPr lang="uk-UA" sz="1600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ібліотека</a:t>
            </a:r>
            <a:r>
              <a:rPr lang="uk-UA" sz="16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примірних специфікацій</a:t>
            </a:r>
            <a:endParaRPr lang="ru-RU" sz="16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00855" y="1257114"/>
            <a:ext cx="514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Доступно про публічні закупівлі</a:t>
            </a:r>
            <a:endParaRPr lang="uk-UA" sz="16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91759" y="1730136"/>
            <a:ext cx="4651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Каталог </a:t>
            </a:r>
            <a:r>
              <a:rPr lang="ru-RU" sz="1600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курсів</a:t>
            </a:r>
            <a:r>
              <a:rPr lang="ru-RU" sz="16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та форум</a:t>
            </a:r>
            <a:endParaRPr lang="ru-RU" sz="16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8" name="Прямая со стрелкой 47"/>
          <p:cNvCxnSpPr>
            <a:stCxn id="1054" idx="3"/>
            <a:endCxn id="43" idx="1"/>
          </p:cNvCxnSpPr>
          <p:nvPr/>
        </p:nvCxnSpPr>
        <p:spPr>
          <a:xfrm flipV="1">
            <a:off x="2325051" y="1426391"/>
            <a:ext cx="1075804" cy="207397"/>
          </a:xfrm>
          <a:prstGeom prst="straightConnector1">
            <a:avLst/>
          </a:prstGeom>
          <a:ln w="28575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44" idx="1"/>
          </p:cNvCxnSpPr>
          <p:nvPr/>
        </p:nvCxnSpPr>
        <p:spPr>
          <a:xfrm>
            <a:off x="2325051" y="1666436"/>
            <a:ext cx="1366708" cy="232977"/>
          </a:xfrm>
          <a:prstGeom prst="straightConnector1">
            <a:avLst/>
          </a:prstGeom>
          <a:ln w="28575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054" idx="3"/>
            <a:endCxn id="42" idx="1"/>
          </p:cNvCxnSpPr>
          <p:nvPr/>
        </p:nvCxnSpPr>
        <p:spPr>
          <a:xfrm flipV="1">
            <a:off x="2325051" y="1020182"/>
            <a:ext cx="546446" cy="613606"/>
          </a:xfrm>
          <a:prstGeom prst="straightConnector1">
            <a:avLst/>
          </a:prstGeom>
          <a:ln w="28575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0299" y="2462131"/>
            <a:ext cx="14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Інфобокс</a:t>
            </a:r>
            <a:endParaRPr lang="uk-UA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419" y="60012"/>
            <a:ext cx="6974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uk-UA" sz="4000" b="1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Побудувати професіоналізацію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3" y="4078745"/>
            <a:ext cx="4999153" cy="2462997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4310322" y="3357595"/>
            <a:ext cx="1011456" cy="185225"/>
          </a:xfrm>
          <a:prstGeom prst="straightConnector1">
            <a:avLst/>
          </a:prstGeom>
          <a:ln w="28575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019" y="5465800"/>
            <a:ext cx="2987299" cy="42675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9888" y="6136117"/>
            <a:ext cx="2932430" cy="42675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341" y="5651433"/>
            <a:ext cx="932038" cy="365018"/>
          </a:xfrm>
          <a:prstGeom prst="rect">
            <a:avLst/>
          </a:prstGeom>
          <a:ln w="28575">
            <a:noFill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5725" y="6040268"/>
            <a:ext cx="1151559" cy="36466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3628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ЗОРО\PROZORRО\КОНФЕРЕНЦІЯ -Ліля-презентація\BEzwkI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82" y="3408151"/>
            <a:ext cx="5937717" cy="338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РОЗОРО\PROZORRО\КОНФЕРЕНЦІЯ -Ліля-презентація\maestro-colo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327"/>
            <a:ext cx="3742582" cy="24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70842" y="867675"/>
          <a:ext cx="9144000" cy="591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47547" y="1881372"/>
            <a:ext cx="19685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Економія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16% </a:t>
            </a:r>
            <a:r>
              <a:rPr lang="uk-UA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від очікуваної вартості лотів</a:t>
            </a:r>
          </a:p>
          <a:p>
            <a:pPr algn="ctr"/>
            <a:r>
              <a:rPr lang="uk-UA" sz="1600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(626 658грн.)</a:t>
            </a:r>
            <a:endParaRPr lang="en-US" sz="1600" i="1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uk-UA" sz="1400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232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Середня кількість учасників – 3,94</a:t>
            </a:r>
          </a:p>
          <a:p>
            <a:pPr algn="ctr"/>
            <a:endParaRPr lang="uk-UA" sz="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91534" y="2675093"/>
            <a:ext cx="2167689" cy="1442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32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24 </a:t>
            </a:r>
            <a:endParaRPr lang="en-US" b="1" dirty="0" smtClean="0">
              <a:solidFill>
                <a:srgbClr val="232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uk-UA" sz="500" b="1" dirty="0" smtClean="0">
              <a:solidFill>
                <a:srgbClr val="232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232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Центральних органи виконавчої влади</a:t>
            </a:r>
            <a:endParaRPr lang="en-US" sz="1400" b="1" dirty="0" smtClean="0">
              <a:solidFill>
                <a:srgbClr val="232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Закупівля офісного паперу</a:t>
            </a:r>
            <a:endParaRPr lang="uk-UA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6345" y="5247877"/>
            <a:ext cx="3248457" cy="1462286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Станом на сьогодні</a:t>
            </a:r>
          </a:p>
          <a:p>
            <a:pPr algn="ctr"/>
            <a:endParaRPr lang="uk-UA" sz="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uk-UA" b="1" spc="50" dirty="0" smtClean="0">
                <a:ln w="11430"/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uk-UA" b="1" spc="50" dirty="0" smtClean="0">
                <a:ln w="11430"/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libri Light" panose="020F0302020204030204" pitchFamily="34" charset="0"/>
                <a:cs typeface="Calibri Light" panose="020F0302020204030204" pitchFamily="34" charset="0"/>
              </a:rPr>
              <a:t>персональні та портативні комп'ютери та приладдя до них</a:t>
            </a:r>
          </a:p>
          <a:p>
            <a:pPr algn="ctr"/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134802" y="5644303"/>
            <a:ext cx="1542697" cy="80585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861" y="117792"/>
            <a:ext cx="7294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4000" b="1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Побудувати професіоналізацію</a:t>
            </a:r>
          </a:p>
        </p:txBody>
      </p:sp>
    </p:spTree>
    <p:extLst>
      <p:ext uri="{BB962C8B-B14F-4D97-AF65-F5344CB8AC3E}">
        <p14:creationId xmlns:p14="http://schemas.microsoft.com/office/powerpoint/2010/main" val="14920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959624" y="1126671"/>
            <a:ext cx="3409461" cy="42291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342900" lvl="0" indent="-342900" defTabSz="6223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 Bank </a:t>
            </a:r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оцінив е- систему </a:t>
            </a:r>
            <a:r>
              <a:rPr lang="uk-UA" sz="24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публічних </a:t>
            </a:r>
            <a:r>
              <a:rPr lang="uk-UA" sz="2400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r>
              <a:rPr lang="uk-UA" sz="24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ProZorro</a:t>
            </a:r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та</a:t>
            </a:r>
            <a:r>
              <a:rPr lang="uk-UA" sz="2400" b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прийняв рішення стосовно </a:t>
            </a:r>
            <a:r>
              <a:rPr lang="uk-UA" sz="24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проведення </a:t>
            </a:r>
            <a:r>
              <a:rPr lang="uk-UA" sz="2400" b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r>
              <a:rPr lang="uk-UA" sz="24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що ним </a:t>
            </a:r>
            <a:r>
              <a:rPr lang="uk-UA" sz="2400" b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фінансуються через </a:t>
            </a:r>
            <a:r>
              <a:rPr lang="uk-UA" sz="24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електронну систему </a:t>
            </a:r>
            <a:r>
              <a:rPr lang="uk-UA" sz="2400" b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Прозорро</a:t>
            </a:r>
            <a:endParaRPr lang="uk-UA" sz="2400" b="1" kern="1200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9818" y="3377545"/>
            <a:ext cx="3758950" cy="73757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44887" y="33089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Україна – на світовій арені</a:t>
            </a:r>
            <a:endParaRPr lang="uk-UA" sz="4000" b="1" i="1" dirty="0">
              <a:solidFill>
                <a:srgbClr val="23237B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23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-5550"/>
            <a:ext cx="769513" cy="7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285854" y="3839285"/>
            <a:ext cx="2868974" cy="7375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400" b="1" kern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15847" y="4746545"/>
            <a:ext cx="3080234" cy="12628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400" b="1" kern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8232" y="4507210"/>
            <a:ext cx="2593335" cy="17415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4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8080" y="2509214"/>
            <a:ext cx="4151271" cy="16296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342900" lvl="0" indent="-34290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uk-UA" sz="2000" kern="12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232" y="1323863"/>
            <a:ext cx="4002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Україну включено в </a:t>
            </a:r>
            <a:r>
              <a:rPr lang="uk-UA" sz="2400" b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рекомендовані моделі електронних </a:t>
            </a:r>
            <a:r>
              <a:rPr lang="uk-UA" sz="2400" b="1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r>
              <a:rPr lang="uk-UA" sz="2400" b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ЄБРР</a:t>
            </a:r>
            <a:endParaRPr lang="uk-UA" sz="2400" b="1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232" y="37557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Засідання Комітету СОТ з питань державних </a:t>
            </a:r>
            <a:r>
              <a:rPr lang="uk-UA" sz="2400" b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закупівель</a:t>
            </a:r>
            <a:r>
              <a:rPr lang="uk-UA" sz="2400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м. Женева</a:t>
            </a:r>
          </a:p>
        </p:txBody>
      </p:sp>
    </p:spTree>
    <p:extLst>
      <p:ext uri="{BB962C8B-B14F-4D97-AF65-F5344CB8AC3E}">
        <p14:creationId xmlns:p14="http://schemas.microsoft.com/office/powerpoint/2010/main" val="777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54" y="0"/>
            <a:ext cx="769513" cy="7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nikolaenko\Downloads\PRIMO 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" y="2511558"/>
            <a:ext cx="3747902" cy="23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РОЗОРО\PROZORRО\КОНФЕРЕНЦІЯ -Ліля-презентація\DAflqezXUAAO13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23017" r="2646" b="3627"/>
          <a:stretch/>
        </p:blipFill>
        <p:spPr bwMode="auto">
          <a:xfrm>
            <a:off x="4085882" y="3907400"/>
            <a:ext cx="4169871" cy="28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396" y="5136637"/>
            <a:ext cx="3698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обмін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досвідом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фахівців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галузі</a:t>
            </a:r>
            <a:endParaRPr lang="ru-RU" sz="1600" i="1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обговорення</a:t>
            </a:r>
            <a:r>
              <a:rPr lang="ru-RU" sz="1600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питань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професійної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етики</a:t>
            </a:r>
            <a:endParaRPr lang="ru-RU" sz="1600" i="1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i="1" dirty="0" err="1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розбір</a:t>
            </a:r>
            <a:r>
              <a:rPr lang="ru-RU" sz="1600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найвдаліших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практик </a:t>
            </a:r>
            <a:r>
              <a:rPr lang="ru-RU" sz="1600" i="1" dirty="0" err="1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Світового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банку </a:t>
            </a:r>
            <a:endParaRPr lang="ru-RU" sz="1600" i="1" dirty="0" smtClean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i="1" dirty="0" smtClean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та </a:t>
            </a:r>
            <a:r>
              <a:rPr lang="ru-RU" sz="1600" i="1" dirty="0">
                <a:solidFill>
                  <a:srgbClr val="2323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ОЕСР</a:t>
            </a:r>
            <a:endParaRPr lang="uk-UA" sz="1600" i="1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925" y="4834638"/>
            <a:ext cx="88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endParaRPr lang="uk-UA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021" y="50316"/>
            <a:ext cx="842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Україна на світовій арені - форум </a:t>
            </a:r>
            <a:r>
              <a:rPr lang="uk-UA" sz="4400" b="1" i="1" dirty="0">
                <a:solidFill>
                  <a:srgbClr val="23237B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PRIMO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325" y="944266"/>
            <a:ext cx="3997392" cy="27288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682" y="1143189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90 експертів</a:t>
            </a:r>
            <a:r>
              <a:rPr lang="uk-UA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: </a:t>
            </a:r>
            <a:r>
              <a:rPr lang="uk-UA" dirty="0">
                <a:solidFill>
                  <a:srgbClr val="23237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урядовці, відповідальні за державні закупівлі та боротьбу з корупцією з </a:t>
            </a:r>
            <a:r>
              <a:rPr lang="uk-UA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25 країн світу</a:t>
            </a:r>
            <a:r>
              <a:rPr lang="uk-UA" dirty="0">
                <a:solidFill>
                  <a:srgbClr val="23237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керівництво Світового банку та ЄБРР та інші міжнародні організації</a:t>
            </a:r>
            <a:endParaRPr lang="uk-UA" dirty="0">
              <a:solidFill>
                <a:srgbClr val="2323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ssion to PEM (aug 2016)_KMU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Helvetica Neue UltraLight"/>
        <a:ea typeface="MS PGothic"/>
        <a:cs typeface=""/>
      </a:majorFont>
      <a:minorFont>
        <a:latin typeface="Helvetica Neue UltraLight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Helvetica Neue UltraLight"/>
        <a:ea typeface="MS PGothic"/>
        <a:cs typeface=""/>
      </a:majorFont>
      <a:minorFont>
        <a:latin typeface="Helvetica Neue UltraLight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2. укр</Template>
  <TotalTime>3892</TotalTime>
  <Words>552</Words>
  <Application>Microsoft Office PowerPoint</Application>
  <PresentationFormat>Экран (4:3)</PresentationFormat>
  <Paragraphs>132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MS PGothic</vt:lpstr>
      <vt:lpstr>Arial</vt:lpstr>
      <vt:lpstr>Arial Black</vt:lpstr>
      <vt:lpstr>Calibri</vt:lpstr>
      <vt:lpstr>Calibri Light</vt:lpstr>
      <vt:lpstr>Helvetica Neue UltraLight</vt:lpstr>
      <vt:lpstr>Open Sans</vt:lpstr>
      <vt:lpstr>Segoe UI</vt:lpstr>
      <vt:lpstr>Times New Roman</vt:lpstr>
      <vt:lpstr>Wingdings</vt:lpstr>
      <vt:lpstr>Accession to PEM (aug 2016)_KMU</vt:lpstr>
      <vt:lpstr>Office Theme</vt:lpstr>
      <vt:lpstr>Оформление по умолчанию</vt:lpstr>
      <vt:lpstr> Реформа в публічних закупівлях: досягнення 2017, наступні кроки 2018  Лілія Лахтіонова </vt:lpstr>
      <vt:lpstr>Напрямки розвитку сфери в 2017 </vt:lpstr>
      <vt:lpstr>Втримати прозорість та підвищити конкурентність </vt:lpstr>
      <vt:lpstr>Втримати прозорість та підвищити конкурентність </vt:lpstr>
      <vt:lpstr> 3 ВНЗ готують фахівців за відповідними освітньо-професійними програмами на другому (магістерському) рівні  14 ВНЗ здійснюють навчання фахівців  з управління публічними закупівлями шляхом упровадження навчальних дисциплін  охоплення близько 1500 студентів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і порядок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Професіоналізація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ProZorro: статус-кво та перспективи</dc:title>
  <dc:creator>Olexandr Starodubtsev</dc:creator>
  <cp:lastModifiedBy>Лілія Лахтіонова</cp:lastModifiedBy>
  <cp:revision>216</cp:revision>
  <dcterms:created xsi:type="dcterms:W3CDTF">2016-11-24T08:14:43Z</dcterms:created>
  <dcterms:modified xsi:type="dcterms:W3CDTF">2018-03-12T19:16:42Z</dcterms:modified>
</cp:coreProperties>
</file>